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9"/>
  </p:notesMasterIdLst>
  <p:sldIdLst>
    <p:sldId id="263" r:id="rId2"/>
    <p:sldId id="256" r:id="rId3"/>
    <p:sldId id="270" r:id="rId4"/>
    <p:sldId id="259" r:id="rId5"/>
    <p:sldId id="282" r:id="rId6"/>
    <p:sldId id="283" r:id="rId7"/>
    <p:sldId id="284" r:id="rId8"/>
    <p:sldId id="290" r:id="rId9"/>
    <p:sldId id="285" r:id="rId10"/>
    <p:sldId id="286" r:id="rId11"/>
    <p:sldId id="261" r:id="rId12"/>
    <p:sldId id="288" r:id="rId13"/>
    <p:sldId id="289" r:id="rId14"/>
    <p:sldId id="291" r:id="rId15"/>
    <p:sldId id="292" r:id="rId16"/>
    <p:sldId id="287" r:id="rId17"/>
    <p:sldId id="278" r:id="rId18"/>
    <p:sldId id="258" r:id="rId19"/>
    <p:sldId id="260" r:id="rId20"/>
    <p:sldId id="262" r:id="rId21"/>
    <p:sldId id="264" r:id="rId22"/>
    <p:sldId id="265" r:id="rId23"/>
    <p:sldId id="266" r:id="rId24"/>
    <p:sldId id="267" r:id="rId25"/>
    <p:sldId id="268" r:id="rId26"/>
    <p:sldId id="269" r:id="rId27"/>
    <p:sldId id="271" r:id="rId28"/>
    <p:sldId id="272" r:id="rId29"/>
    <p:sldId id="273" r:id="rId30"/>
    <p:sldId id="274" r:id="rId31"/>
    <p:sldId id="275" r:id="rId32"/>
    <p:sldId id="276" r:id="rId33"/>
    <p:sldId id="277" r:id="rId34"/>
    <p:sldId id="279" r:id="rId35"/>
    <p:sldId id="280" r:id="rId36"/>
    <p:sldId id="281" r:id="rId37"/>
    <p:sldId id="257" r:id="rId38"/>
  </p:sldIdLst>
  <p:sldSz cx="12192000" cy="6858000"/>
  <p:notesSz cx="6858000" cy="9144000"/>
  <p:embeddedFontLst>
    <p:embeddedFont>
      <p:font typeface="Abril Fatface" panose="02000503000000020003" pitchFamily="2" charset="0"/>
      <p:regular r:id="rId40"/>
    </p:embeddedFont>
    <p:embeddedFont>
      <p:font typeface="Barlow" panose="00000500000000000000" pitchFamily="2" charset="0"/>
      <p:regular r:id="rId41"/>
      <p:bold r:id="rId42"/>
    </p:embeddedFont>
    <p:embeddedFont>
      <p:font typeface="Barlow Condensed" panose="00000506000000000000" pitchFamily="2" charset="0"/>
      <p:regular r:id="rId43"/>
      <p:bold r:id="rId44"/>
      <p:italic r:id="rId45"/>
      <p:boldItalic r:id="rId46"/>
    </p:embeddedFont>
    <p:embeddedFont>
      <p:font typeface="Barlow Light" panose="00000400000000000000" pitchFamily="2" charset="0"/>
      <p:regular r:id="rId47"/>
      <p:italic r:id="rId48"/>
    </p:embeddedFont>
    <p:embeddedFont>
      <p:font typeface="Denk One" panose="020B0604020202020204" charset="0"/>
      <p:regular r:id="rId49"/>
    </p:embeddedFont>
    <p:embeddedFont>
      <p:font typeface="Griffy" panose="020B0604020202020204" charset="0"/>
      <p:regular r:id="rId50"/>
    </p:embeddedFont>
    <p:embeddedFont>
      <p:font typeface="Homemade Apple" panose="020B0604020202020204" charset="0"/>
      <p:regular r:id="rId51"/>
    </p:embeddedFont>
    <p:embeddedFont>
      <p:font typeface="Poppins" panose="00000500000000000000"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Condensed" panose="02000000000000000000" pitchFamily="2" charset="0"/>
      <p:regular r:id="rId60"/>
      <p:bold r:id="rId61"/>
      <p:italic r:id="rId62"/>
      <p:boldItalic r:id="rId63"/>
    </p:embeddedFont>
    <p:embeddedFont>
      <p:font typeface="Roboto Condensed Light" panose="02000000000000000000" pitchFamily="2" charset="0"/>
      <p:regular r:id="rId64"/>
      <p:bold r:id="rId65"/>
      <p:italic r:id="rId66"/>
      <p:boldItalic r:id="rId67"/>
    </p:embeddedFont>
    <p:embeddedFont>
      <p:font typeface="Roboto Light"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
      <p:font typeface="Source Sans Pro" panose="020B0503030403020204" pitchFamily="3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font" Target="fonts/font29.fntdata"/><Relationship Id="rId76" Type="http://schemas.openxmlformats.org/officeDocument/2006/relationships/font" Target="fonts/font37.fntdata"/><Relationship Id="rId7" Type="http://schemas.openxmlformats.org/officeDocument/2006/relationships/slide" Target="slides/slide6.xml"/><Relationship Id="rId71" Type="http://schemas.openxmlformats.org/officeDocument/2006/relationships/font" Target="fonts/font3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font" Target="fonts/font3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font" Target="fonts/font3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0B7AD814-A46F-1507-7DAD-61D2CF7574C9}"/>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3EA4A1A-2CA1-4529-C345-01F537F0F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9AFE9758-1529-02CF-4BFA-74A2ABEEFC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9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a:extLst>
            <a:ext uri="{FF2B5EF4-FFF2-40B4-BE49-F238E27FC236}">
              <a16:creationId xmlns:a16="http://schemas.microsoft.com/office/drawing/2014/main" id="{39E05B42-7E15-A3D3-46C3-CB067532D7C2}"/>
            </a:ext>
          </a:extLst>
        </p:cNvPr>
        <p:cNvGrpSpPr/>
        <p:nvPr/>
      </p:nvGrpSpPr>
      <p:grpSpPr>
        <a:xfrm>
          <a:off x="0" y="0"/>
          <a:ext cx="0" cy="0"/>
          <a:chOff x="0" y="0"/>
          <a:chExt cx="0" cy="0"/>
        </a:xfrm>
      </p:grpSpPr>
      <p:sp>
        <p:nvSpPr>
          <p:cNvPr id="870" name="Google Shape;870;p6:notes">
            <a:extLst>
              <a:ext uri="{FF2B5EF4-FFF2-40B4-BE49-F238E27FC236}">
                <a16:creationId xmlns:a16="http://schemas.microsoft.com/office/drawing/2014/main" id="{AEF4C9DB-90EB-79D0-42A9-DBFD87AB5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a:extLst>
              <a:ext uri="{FF2B5EF4-FFF2-40B4-BE49-F238E27FC236}">
                <a16:creationId xmlns:a16="http://schemas.microsoft.com/office/drawing/2014/main" id="{E812D3B1-6F43-19A3-FCD5-8D43CB5AA3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64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a:extLst>
            <a:ext uri="{FF2B5EF4-FFF2-40B4-BE49-F238E27FC236}">
              <a16:creationId xmlns:a16="http://schemas.microsoft.com/office/drawing/2014/main" id="{F4718A95-9B05-500E-9784-B3F26BA4545B}"/>
            </a:ext>
          </a:extLst>
        </p:cNvPr>
        <p:cNvGrpSpPr/>
        <p:nvPr/>
      </p:nvGrpSpPr>
      <p:grpSpPr>
        <a:xfrm>
          <a:off x="0" y="0"/>
          <a:ext cx="0" cy="0"/>
          <a:chOff x="0" y="0"/>
          <a:chExt cx="0" cy="0"/>
        </a:xfrm>
      </p:grpSpPr>
      <p:sp>
        <p:nvSpPr>
          <p:cNvPr id="870" name="Google Shape;870;p6:notes">
            <a:extLst>
              <a:ext uri="{FF2B5EF4-FFF2-40B4-BE49-F238E27FC236}">
                <a16:creationId xmlns:a16="http://schemas.microsoft.com/office/drawing/2014/main" id="{70E59B91-5178-95BB-C46E-93A85946F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a:extLst>
              <a:ext uri="{FF2B5EF4-FFF2-40B4-BE49-F238E27FC236}">
                <a16:creationId xmlns:a16="http://schemas.microsoft.com/office/drawing/2014/main" id="{85184FC7-B57C-975C-CD60-46EB00D46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740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0B7AD814-A46F-1507-7DAD-61D2CF7574C9}"/>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3EA4A1A-2CA1-4529-C345-01F537F0F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9AFE9758-1529-02CF-4BFA-74A2ABEEFC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767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3C29B55D-6A7B-ED15-E9AC-EEE31B7711D6}"/>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60BCEC94-7C67-3231-0486-56582FFB1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B48CBF67-DAF0-F775-3673-A53FEBAD55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13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3" name="Google Shape;8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9" name="Google Shape;11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0" name="Google Shape;143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3" name="Google Shape;146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7" name="Google Shape;14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8" name="Google Shape;14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7" name="Google Shape;18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9D882A14-1404-8CE7-552D-6AEE7F623D8C}"/>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33BEE1C9-3C10-C7F8-4696-D259C1B39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518D6B51-847E-EA95-60F6-555DDB14DF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102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61B1E308-6220-A0C6-CE64-6EDFFBF4C7C3}"/>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7BC7DB78-0CD6-242E-460E-C0543571F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15F24120-FD05-8055-B30B-A50234BCB4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2063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F0C36BAF-6A27-7289-E259-3F031552A5A2}"/>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5BA7B50-4ECF-1071-410B-583E0C458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024FDD33-75E5-F3AD-7395-FAF609B567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452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2628AFE4-4927-68FD-2A13-40036CA735E5}"/>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1A14EF9-DB84-0BDC-6766-22CAFBB6A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CB272D30-4C8A-1B57-55A1-8C254C0BA6F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591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10E850D6-65AF-DA75-F903-4A1BA65AEB23}"/>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18348134-9131-6139-943D-C9BDB2608D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30DB06CD-1617-5A91-D29A-30C3712608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24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s://twitter.com/SlidesManiaS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rot="-4063374">
            <a:off x="649803" y="-290707"/>
            <a:ext cx="6553331" cy="7323310"/>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txBox="1">
            <a:spLocks noGrp="1"/>
          </p:cNvSpPr>
          <p:nvPr>
            <p:ph type="title"/>
          </p:nvPr>
        </p:nvSpPr>
        <p:spPr>
          <a:xfrm>
            <a:off x="689950" y="1528138"/>
            <a:ext cx="6150600" cy="1230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9000"/>
              <a:buNone/>
              <a:defRPr sz="9000"/>
            </a:lvl1pPr>
            <a:lvl2pPr lvl="1" algn="l">
              <a:lnSpc>
                <a:spcPct val="80000"/>
              </a:lnSpc>
              <a:spcBef>
                <a:spcPts val="0"/>
              </a:spcBef>
              <a:spcAft>
                <a:spcPts val="0"/>
              </a:spcAft>
              <a:buSzPts val="11000"/>
              <a:buNone/>
              <a:defRPr sz="11000"/>
            </a:lvl2pPr>
            <a:lvl3pPr lvl="2" algn="l">
              <a:lnSpc>
                <a:spcPct val="80000"/>
              </a:lnSpc>
              <a:spcBef>
                <a:spcPts val="0"/>
              </a:spcBef>
              <a:spcAft>
                <a:spcPts val="0"/>
              </a:spcAft>
              <a:buSzPts val="11000"/>
              <a:buNone/>
              <a:defRPr sz="11000"/>
            </a:lvl3pPr>
            <a:lvl4pPr lvl="3" algn="l">
              <a:lnSpc>
                <a:spcPct val="80000"/>
              </a:lnSpc>
              <a:spcBef>
                <a:spcPts val="0"/>
              </a:spcBef>
              <a:spcAft>
                <a:spcPts val="0"/>
              </a:spcAft>
              <a:buSzPts val="11000"/>
              <a:buNone/>
              <a:defRPr sz="11000"/>
            </a:lvl4pPr>
            <a:lvl5pPr lvl="4" algn="l">
              <a:lnSpc>
                <a:spcPct val="80000"/>
              </a:lnSpc>
              <a:spcBef>
                <a:spcPts val="0"/>
              </a:spcBef>
              <a:spcAft>
                <a:spcPts val="0"/>
              </a:spcAft>
              <a:buSzPts val="11000"/>
              <a:buNone/>
              <a:defRPr sz="11000"/>
            </a:lvl5pPr>
            <a:lvl6pPr lvl="5" algn="l">
              <a:lnSpc>
                <a:spcPct val="80000"/>
              </a:lnSpc>
              <a:spcBef>
                <a:spcPts val="0"/>
              </a:spcBef>
              <a:spcAft>
                <a:spcPts val="0"/>
              </a:spcAft>
              <a:buSzPts val="11000"/>
              <a:buNone/>
              <a:defRPr sz="11000"/>
            </a:lvl6pPr>
            <a:lvl7pPr lvl="6" algn="l">
              <a:lnSpc>
                <a:spcPct val="80000"/>
              </a:lnSpc>
              <a:spcBef>
                <a:spcPts val="0"/>
              </a:spcBef>
              <a:spcAft>
                <a:spcPts val="0"/>
              </a:spcAft>
              <a:buSzPts val="11000"/>
              <a:buNone/>
              <a:defRPr sz="11000"/>
            </a:lvl7pPr>
            <a:lvl8pPr lvl="7" algn="l">
              <a:lnSpc>
                <a:spcPct val="80000"/>
              </a:lnSpc>
              <a:spcBef>
                <a:spcPts val="0"/>
              </a:spcBef>
              <a:spcAft>
                <a:spcPts val="0"/>
              </a:spcAft>
              <a:buSzPts val="11000"/>
              <a:buNone/>
              <a:defRPr sz="11000"/>
            </a:lvl8pPr>
            <a:lvl9pPr lvl="8" algn="l">
              <a:lnSpc>
                <a:spcPct val="80000"/>
              </a:lnSpc>
              <a:spcBef>
                <a:spcPts val="0"/>
              </a:spcBef>
              <a:spcAft>
                <a:spcPts val="0"/>
              </a:spcAft>
              <a:buSzPts val="11000"/>
              <a:buNone/>
              <a:defRPr sz="11000"/>
            </a:lvl9pPr>
          </a:lstStyle>
          <a:p>
            <a:endParaRPr/>
          </a:p>
        </p:txBody>
      </p:sp>
      <p:sp>
        <p:nvSpPr>
          <p:cNvPr id="13" name="Google Shape;13;p2"/>
          <p:cNvSpPr txBox="1">
            <a:spLocks noGrp="1"/>
          </p:cNvSpPr>
          <p:nvPr>
            <p:ph type="subTitle" idx="1"/>
          </p:nvPr>
        </p:nvSpPr>
        <p:spPr>
          <a:xfrm>
            <a:off x="699262" y="4668862"/>
            <a:ext cx="6160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a:lvl1pPr>
            <a:lvl2pPr lvl="1" algn="l">
              <a:lnSpc>
                <a:spcPct val="115000"/>
              </a:lnSpc>
              <a:spcBef>
                <a:spcPts val="2100"/>
              </a:spcBef>
              <a:spcAft>
                <a:spcPts val="0"/>
              </a:spcAft>
              <a:buSzPts val="1800"/>
              <a:buNone/>
              <a:defRPr/>
            </a:lvl2pPr>
            <a:lvl3pPr lvl="2" algn="l">
              <a:lnSpc>
                <a:spcPct val="115000"/>
              </a:lnSpc>
              <a:spcBef>
                <a:spcPts val="2100"/>
              </a:spcBef>
              <a:spcAft>
                <a:spcPts val="0"/>
              </a:spcAft>
              <a:buSzPts val="1800"/>
              <a:buNone/>
              <a:defRPr/>
            </a:lvl3pPr>
            <a:lvl4pPr lvl="3" algn="l">
              <a:lnSpc>
                <a:spcPct val="115000"/>
              </a:lnSpc>
              <a:spcBef>
                <a:spcPts val="2100"/>
              </a:spcBef>
              <a:spcAft>
                <a:spcPts val="0"/>
              </a:spcAft>
              <a:buSzPts val="1800"/>
              <a:buNone/>
              <a:defRPr/>
            </a:lvl4pPr>
            <a:lvl5pPr lvl="4" algn="l">
              <a:lnSpc>
                <a:spcPct val="115000"/>
              </a:lnSpc>
              <a:spcBef>
                <a:spcPts val="2100"/>
              </a:spcBef>
              <a:spcAft>
                <a:spcPts val="0"/>
              </a:spcAft>
              <a:buSzPts val="1800"/>
              <a:buNone/>
              <a:defRPr/>
            </a:lvl5pPr>
            <a:lvl6pPr lvl="5" algn="l">
              <a:lnSpc>
                <a:spcPct val="115000"/>
              </a:lnSpc>
              <a:spcBef>
                <a:spcPts val="2100"/>
              </a:spcBef>
              <a:spcAft>
                <a:spcPts val="0"/>
              </a:spcAft>
              <a:buSzPts val="1800"/>
              <a:buNone/>
              <a:defRPr/>
            </a:lvl6pPr>
            <a:lvl7pPr lvl="6" algn="l">
              <a:lnSpc>
                <a:spcPct val="115000"/>
              </a:lnSpc>
              <a:spcBef>
                <a:spcPts val="2100"/>
              </a:spcBef>
              <a:spcAft>
                <a:spcPts val="0"/>
              </a:spcAft>
              <a:buSzPts val="1800"/>
              <a:buNone/>
              <a:defRPr/>
            </a:lvl7pPr>
            <a:lvl8pPr lvl="7" algn="l">
              <a:lnSpc>
                <a:spcPct val="115000"/>
              </a:lnSpc>
              <a:spcBef>
                <a:spcPts val="2100"/>
              </a:spcBef>
              <a:spcAft>
                <a:spcPts val="0"/>
              </a:spcAft>
              <a:buSzPts val="1800"/>
              <a:buNone/>
              <a:defRPr/>
            </a:lvl8pPr>
            <a:lvl9pPr lvl="8" algn="l">
              <a:lnSpc>
                <a:spcPct val="115000"/>
              </a:lnSpc>
              <a:spcBef>
                <a:spcPts val="2100"/>
              </a:spcBef>
              <a:spcAft>
                <a:spcPts val="2100"/>
              </a:spcAft>
              <a:buSzPts val="1800"/>
              <a:buNone/>
              <a:defRPr/>
            </a:lvl9pPr>
          </a:lstStyle>
          <a:p>
            <a:endParaRPr/>
          </a:p>
        </p:txBody>
      </p:sp>
      <p:sp>
        <p:nvSpPr>
          <p:cNvPr id="14" name="Google Shape;14;p2"/>
          <p:cNvSpPr/>
          <p:nvPr/>
        </p:nvSpPr>
        <p:spPr>
          <a:xfrm>
            <a:off x="9697974" y="1783366"/>
            <a:ext cx="743140" cy="5074634"/>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6872914" y="4027933"/>
            <a:ext cx="3256806" cy="950258"/>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6867520" y="3954209"/>
            <a:ext cx="3261364" cy="866091"/>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6903624" y="4153377"/>
            <a:ext cx="3039808" cy="434340"/>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9187910" y="1527906"/>
            <a:ext cx="952595" cy="2646616"/>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8045291" y="1514856"/>
            <a:ext cx="2095214" cy="2659665"/>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7952327" y="1514761"/>
            <a:ext cx="1235583" cy="252069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2"/>
          <p:cNvSpPr/>
          <p:nvPr/>
        </p:nvSpPr>
        <p:spPr>
          <a:xfrm rot="-42970">
            <a:off x="7945856" y="4009159"/>
            <a:ext cx="28576" cy="158693"/>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22;p2"/>
          <p:cNvSpPr/>
          <p:nvPr/>
        </p:nvSpPr>
        <p:spPr>
          <a:xfrm>
            <a:off x="9901047" y="4329514"/>
            <a:ext cx="540067" cy="2527078"/>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2"/>
          <p:cNvSpPr/>
          <p:nvPr/>
        </p:nvSpPr>
        <p:spPr>
          <a:xfrm>
            <a:off x="10253091" y="4723639"/>
            <a:ext cx="88963" cy="2006631"/>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 name="Google Shape;24;p2"/>
          <p:cNvGrpSpPr/>
          <p:nvPr/>
        </p:nvGrpSpPr>
        <p:grpSpPr>
          <a:xfrm>
            <a:off x="7771193" y="2387463"/>
            <a:ext cx="2643703" cy="2139960"/>
            <a:chOff x="6551993" y="1927595"/>
            <a:chExt cx="2643703" cy="2139960"/>
          </a:xfrm>
        </p:grpSpPr>
        <p:grpSp>
          <p:nvGrpSpPr>
            <p:cNvPr id="25" name="Google Shape;25;p2"/>
            <p:cNvGrpSpPr/>
            <p:nvPr/>
          </p:nvGrpSpPr>
          <p:grpSpPr>
            <a:xfrm>
              <a:off x="6551993" y="1927719"/>
              <a:ext cx="2643703" cy="2139836"/>
              <a:chOff x="6551993" y="1927719"/>
              <a:chExt cx="2643703" cy="2139836"/>
            </a:xfrm>
          </p:grpSpPr>
          <p:sp>
            <p:nvSpPr>
              <p:cNvPr id="26" name="Google Shape;26;p2"/>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2"/>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 name="Google Shape;28;p2"/>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2"/>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2"/>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 name="Google Shape;31;p2"/>
          <p:cNvSpPr/>
          <p:nvPr/>
        </p:nvSpPr>
        <p:spPr>
          <a:xfrm>
            <a:off x="9301353" y="1536193"/>
            <a:ext cx="2194940" cy="2633757"/>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2"/>
          <p:cNvSpPr/>
          <p:nvPr/>
        </p:nvSpPr>
        <p:spPr>
          <a:xfrm>
            <a:off x="9822684" y="1578702"/>
            <a:ext cx="559852" cy="2263207"/>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2"/>
          <p:cNvSpPr/>
          <p:nvPr/>
        </p:nvSpPr>
        <p:spPr>
          <a:xfrm>
            <a:off x="10137962" y="3443222"/>
            <a:ext cx="1347634" cy="471172"/>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2"/>
          <p:cNvSpPr/>
          <p:nvPr/>
        </p:nvSpPr>
        <p:spPr>
          <a:xfrm>
            <a:off x="10771424" y="1649809"/>
            <a:ext cx="559991" cy="1861773"/>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 name="Google Shape;35;p2"/>
          <p:cNvGrpSpPr/>
          <p:nvPr/>
        </p:nvGrpSpPr>
        <p:grpSpPr>
          <a:xfrm>
            <a:off x="10441123" y="964731"/>
            <a:ext cx="390926" cy="2357421"/>
            <a:chOff x="9286473" y="476250"/>
            <a:chExt cx="390926" cy="2357421"/>
          </a:xfrm>
        </p:grpSpPr>
        <p:sp>
          <p:nvSpPr>
            <p:cNvPr id="36" name="Google Shape;36;p2"/>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2"/>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409"/>
        <p:cNvGrpSpPr/>
        <p:nvPr/>
      </p:nvGrpSpPr>
      <p:grpSpPr>
        <a:xfrm>
          <a:off x="0" y="0"/>
          <a:ext cx="0" cy="0"/>
          <a:chOff x="0" y="0"/>
          <a:chExt cx="0" cy="0"/>
        </a:xfrm>
      </p:grpSpPr>
      <p:sp>
        <p:nvSpPr>
          <p:cNvPr id="410" name="Google Shape;410;p11"/>
          <p:cNvSpPr/>
          <p:nvPr/>
        </p:nvSpPr>
        <p:spPr>
          <a:xfrm rot="6008254">
            <a:off x="2456497" y="-1569220"/>
            <a:ext cx="6394587" cy="10175564"/>
          </a:xfrm>
          <a:custGeom>
            <a:avLst/>
            <a:gdLst/>
            <a:ahLst/>
            <a:cxnLst/>
            <a:rect l="l" t="t" r="r" b="b"/>
            <a:pathLst>
              <a:path w="6394587" h="10175564" extrusionOk="0">
                <a:moveTo>
                  <a:pt x="420479" y="9548267"/>
                </a:moveTo>
                <a:lnTo>
                  <a:pt x="0" y="7196642"/>
                </a:lnTo>
                <a:lnTo>
                  <a:pt x="10105" y="7170279"/>
                </a:lnTo>
                <a:cubicBezTo>
                  <a:pt x="223823" y="6658084"/>
                  <a:pt x="528510" y="6162823"/>
                  <a:pt x="773218" y="5757089"/>
                </a:cubicBezTo>
                <a:cubicBezTo>
                  <a:pt x="1865071" y="3736049"/>
                  <a:pt x="-745149" y="2972285"/>
                  <a:pt x="546983" y="855835"/>
                </a:cubicBezTo>
                <a:cubicBezTo>
                  <a:pt x="973497" y="155519"/>
                  <a:pt x="2071742" y="0"/>
                  <a:pt x="3066748" y="0"/>
                </a:cubicBezTo>
                <a:cubicBezTo>
                  <a:pt x="3564348" y="0"/>
                  <a:pt x="4035992" y="38880"/>
                  <a:pt x="4384835" y="67979"/>
                </a:cubicBezTo>
                <a:cubicBezTo>
                  <a:pt x="4900908" y="130682"/>
                  <a:pt x="5414258" y="432814"/>
                  <a:pt x="5802567" y="864023"/>
                </a:cubicBezTo>
                <a:lnTo>
                  <a:pt x="5843492" y="914485"/>
                </a:lnTo>
                <a:lnTo>
                  <a:pt x="6276476" y="3336048"/>
                </a:lnTo>
                <a:lnTo>
                  <a:pt x="6221112" y="3445011"/>
                </a:lnTo>
                <a:cubicBezTo>
                  <a:pt x="6194921" y="3491953"/>
                  <a:pt x="6166517" y="3538578"/>
                  <a:pt x="6135828" y="3584823"/>
                </a:cubicBezTo>
                <a:cubicBezTo>
                  <a:pt x="5916179" y="3887275"/>
                  <a:pt x="5612467" y="4094078"/>
                  <a:pt x="5470296" y="4452107"/>
                </a:cubicBezTo>
                <a:cubicBezTo>
                  <a:pt x="5082715" y="6162823"/>
                  <a:pt x="7408591" y="6878882"/>
                  <a:pt x="5851486" y="8947627"/>
                </a:cubicBezTo>
                <a:cubicBezTo>
                  <a:pt x="5045137" y="9786527"/>
                  <a:pt x="3922100" y="10175564"/>
                  <a:pt x="2800031" y="10175564"/>
                </a:cubicBezTo>
                <a:cubicBezTo>
                  <a:pt x="2059055" y="10175564"/>
                  <a:pt x="1318672" y="10005908"/>
                  <a:pt x="670363" y="968369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1" name="Google Shape;411;p11"/>
          <p:cNvGrpSpPr/>
          <p:nvPr/>
        </p:nvGrpSpPr>
        <p:grpSpPr>
          <a:xfrm>
            <a:off x="2665702" y="624106"/>
            <a:ext cx="6896665" cy="4789334"/>
            <a:chOff x="1311950" y="2876549"/>
            <a:chExt cx="4529830" cy="3145704"/>
          </a:xfrm>
        </p:grpSpPr>
        <p:sp>
          <p:nvSpPr>
            <p:cNvPr id="412" name="Google Shape;412;p11"/>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3" name="Google Shape;413;p11"/>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4" name="Google Shape;414;p11"/>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5" name="Google Shape;415;p11"/>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416" name="Google Shape;416;p11"/>
          <p:cNvSpPr/>
          <p:nvPr/>
        </p:nvSpPr>
        <p:spPr>
          <a:xfrm>
            <a:off x="8728263" y="4341172"/>
            <a:ext cx="1501200" cy="150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417" name="Google Shape;417;p11"/>
          <p:cNvSpPr txBox="1">
            <a:spLocks noGrp="1"/>
          </p:cNvSpPr>
          <p:nvPr>
            <p:ph type="title"/>
          </p:nvPr>
        </p:nvSpPr>
        <p:spPr>
          <a:xfrm>
            <a:off x="548200" y="544275"/>
            <a:ext cx="11095500" cy="31608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418" name="Google Shape;418;p11"/>
          <p:cNvSpPr txBox="1">
            <a:spLocks noGrp="1"/>
          </p:cNvSpPr>
          <p:nvPr>
            <p:ph type="body" idx="1"/>
          </p:nvPr>
        </p:nvSpPr>
        <p:spPr>
          <a:xfrm>
            <a:off x="548200" y="5741000"/>
            <a:ext cx="11095500" cy="637500"/>
          </a:xfrm>
          <a:prstGeom prst="rect">
            <a:avLst/>
          </a:prstGeom>
          <a:noFill/>
          <a:ln>
            <a:noFill/>
          </a:ln>
        </p:spPr>
        <p:txBody>
          <a:bodyPr spcFirstLastPara="1" wrap="square" lIns="121900" tIns="121900" rIns="121900" bIns="121900" anchor="t" anchorCtr="0">
            <a:no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19"/>
        <p:cNvGrpSpPr/>
        <p:nvPr/>
      </p:nvGrpSpPr>
      <p:grpSpPr>
        <a:xfrm>
          <a:off x="0" y="0"/>
          <a:ext cx="0" cy="0"/>
          <a:chOff x="0" y="0"/>
          <a:chExt cx="0" cy="0"/>
        </a:xfrm>
      </p:grpSpPr>
      <p:sp>
        <p:nvSpPr>
          <p:cNvPr id="420" name="Google Shape;420;p12"/>
          <p:cNvSpPr/>
          <p:nvPr/>
        </p:nvSpPr>
        <p:spPr>
          <a:xfrm rot="6855430">
            <a:off x="7164909" y="-597521"/>
            <a:ext cx="4499208" cy="6898315"/>
          </a:xfrm>
          <a:custGeom>
            <a:avLst/>
            <a:gdLst/>
            <a:ahLst/>
            <a:cxnLst/>
            <a:rect l="l" t="t" r="r" b="b"/>
            <a:pathLst>
              <a:path w="4499208" h="6898315" extrusionOk="0">
                <a:moveTo>
                  <a:pt x="498637" y="6504565"/>
                </a:moveTo>
                <a:lnTo>
                  <a:pt x="0" y="5397999"/>
                </a:lnTo>
                <a:lnTo>
                  <a:pt x="2809" y="5372062"/>
                </a:lnTo>
                <a:cubicBezTo>
                  <a:pt x="88461" y="4848264"/>
                  <a:pt x="425657" y="4294697"/>
                  <a:pt x="672207" y="3878786"/>
                </a:cubicBezTo>
                <a:cubicBezTo>
                  <a:pt x="1245163" y="2799761"/>
                  <a:pt x="300398" y="2245153"/>
                  <a:pt x="273498" y="1364470"/>
                </a:cubicBezTo>
                <a:lnTo>
                  <a:pt x="274389" y="1292768"/>
                </a:lnTo>
                <a:lnTo>
                  <a:pt x="3143269" y="0"/>
                </a:lnTo>
                <a:lnTo>
                  <a:pt x="3270868" y="25633"/>
                </a:lnTo>
                <a:cubicBezTo>
                  <a:pt x="4130237" y="263875"/>
                  <a:pt x="4892589" y="1446201"/>
                  <a:pt x="4274199" y="2394287"/>
                </a:cubicBezTo>
                <a:cubicBezTo>
                  <a:pt x="4126665" y="2600980"/>
                  <a:pt x="3922665" y="2742306"/>
                  <a:pt x="3827171" y="2986978"/>
                </a:cubicBezTo>
                <a:cubicBezTo>
                  <a:pt x="3566837" y="4156060"/>
                  <a:pt x="5129097" y="4645404"/>
                  <a:pt x="4083210" y="6059158"/>
                </a:cubicBezTo>
                <a:cubicBezTo>
                  <a:pt x="3541598" y="6632451"/>
                  <a:pt x="2787269" y="6898315"/>
                  <a:pt x="2033590" y="6898315"/>
                </a:cubicBezTo>
                <a:cubicBezTo>
                  <a:pt x="1535887" y="6898315"/>
                  <a:pt x="1038582" y="6782374"/>
                  <a:pt x="603121" y="6562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1" name="Google Shape;421;p12"/>
          <p:cNvGrpSpPr/>
          <p:nvPr/>
        </p:nvGrpSpPr>
        <p:grpSpPr>
          <a:xfrm rot="-379614">
            <a:off x="601539" y="730628"/>
            <a:ext cx="9106115" cy="5642647"/>
            <a:chOff x="854242" y="649704"/>
            <a:chExt cx="9106200" cy="5642700"/>
          </a:xfrm>
        </p:grpSpPr>
        <p:sp>
          <p:nvSpPr>
            <p:cNvPr id="422" name="Google Shape;422;p12"/>
            <p:cNvSpPr/>
            <p:nvPr/>
          </p:nvSpPr>
          <p:spPr>
            <a:xfrm>
              <a:off x="854242" y="649704"/>
              <a:ext cx="9106200" cy="5642700"/>
            </a:xfrm>
            <a:prstGeom prst="rect">
              <a:avLst/>
            </a:prstGeom>
            <a:solidFill>
              <a:srgbClr val="F4F4F4"/>
            </a:solidFill>
            <a:ln>
              <a:noFill/>
            </a:ln>
            <a:effectLst>
              <a:outerShdw blurRad="127000" dist="38100" algn="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12"/>
            <p:cNvSpPr/>
            <p:nvPr/>
          </p:nvSpPr>
          <p:spPr>
            <a:xfrm>
              <a:off x="1310550" y="932446"/>
              <a:ext cx="8193600" cy="5077200"/>
            </a:xfrm>
            <a:prstGeom prst="rect">
              <a:avLst/>
            </a:prstGeom>
            <a:noFill/>
            <a:ln w="31750" cap="flat" cmpd="sng">
              <a:solidFill>
                <a:srgbClr val="B9B9B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24" name="Google Shape;424;p12"/>
            <p:cNvCxnSpPr/>
            <p:nvPr/>
          </p:nvCxnSpPr>
          <p:spPr>
            <a:xfrm flipH="1">
              <a:off x="5390202" y="1179095"/>
              <a:ext cx="17100" cy="4644000"/>
            </a:xfrm>
            <a:prstGeom prst="straightConnector1">
              <a:avLst/>
            </a:prstGeom>
            <a:noFill/>
            <a:ln w="31750" cap="flat" cmpd="sng">
              <a:solidFill>
                <a:srgbClr val="B9B9B9"/>
              </a:solidFill>
              <a:prstDash val="solid"/>
              <a:miter lim="800000"/>
              <a:headEnd type="none" w="sm" len="sm"/>
              <a:tailEnd type="none" w="sm" len="sm"/>
            </a:ln>
          </p:spPr>
        </p:cxnSp>
        <p:grpSp>
          <p:nvGrpSpPr>
            <p:cNvPr id="425" name="Google Shape;425;p12"/>
            <p:cNvGrpSpPr/>
            <p:nvPr/>
          </p:nvGrpSpPr>
          <p:grpSpPr>
            <a:xfrm rot="-82582">
              <a:off x="8081838" y="972056"/>
              <a:ext cx="1324375" cy="1514343"/>
              <a:chOff x="9204036" y="1284493"/>
              <a:chExt cx="2465995" cy="2819717"/>
            </a:xfrm>
          </p:grpSpPr>
          <p:sp>
            <p:nvSpPr>
              <p:cNvPr id="426" name="Google Shape;426;p12"/>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D8D8D8"/>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12"/>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28" name="Google Shape;428;p12"/>
            <p:cNvSpPr/>
            <p:nvPr/>
          </p:nvSpPr>
          <p:spPr>
            <a:xfrm rot="928949">
              <a:off x="6755326" y="1384860"/>
              <a:ext cx="1208042" cy="569263"/>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29" name="Google Shape;429;p12"/>
            <p:cNvGrpSpPr/>
            <p:nvPr/>
          </p:nvGrpSpPr>
          <p:grpSpPr>
            <a:xfrm rot="-82569">
              <a:off x="7486566" y="997331"/>
              <a:ext cx="1124649" cy="1466989"/>
              <a:chOff x="5637109" y="2191514"/>
              <a:chExt cx="2143612" cy="2796121"/>
            </a:xfrm>
          </p:grpSpPr>
          <p:grpSp>
            <p:nvGrpSpPr>
              <p:cNvPr id="430" name="Google Shape;430;p12"/>
              <p:cNvGrpSpPr/>
              <p:nvPr/>
            </p:nvGrpSpPr>
            <p:grpSpPr>
              <a:xfrm>
                <a:off x="5637109" y="2191514"/>
                <a:ext cx="2143612" cy="2796121"/>
                <a:chOff x="5637109" y="2191514"/>
                <a:chExt cx="2143612" cy="2796121"/>
              </a:xfrm>
            </p:grpSpPr>
            <p:sp>
              <p:nvSpPr>
                <p:cNvPr id="431" name="Google Shape;431;p12"/>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12"/>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3" name="Google Shape;433;p12"/>
                <p:cNvGrpSpPr/>
                <p:nvPr/>
              </p:nvGrpSpPr>
              <p:grpSpPr>
                <a:xfrm rot="-2276354">
                  <a:off x="6335118" y="2383918"/>
                  <a:ext cx="919933" cy="855459"/>
                  <a:chOff x="5781651" y="3138498"/>
                  <a:chExt cx="625662" cy="581812"/>
                </a:xfrm>
              </p:grpSpPr>
              <p:sp>
                <p:nvSpPr>
                  <p:cNvPr id="434" name="Google Shape;434;p12"/>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12"/>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12"/>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12"/>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12"/>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12"/>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12"/>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12"/>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12"/>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12"/>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12"/>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12"/>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12"/>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12"/>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12"/>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9" name="Google Shape;449;p12"/>
                <p:cNvGrpSpPr/>
                <p:nvPr/>
              </p:nvGrpSpPr>
              <p:grpSpPr>
                <a:xfrm rot="8013194">
                  <a:off x="6331224" y="3931838"/>
                  <a:ext cx="919930" cy="855457"/>
                  <a:chOff x="5781651" y="3138498"/>
                  <a:chExt cx="625662" cy="581812"/>
                </a:xfrm>
              </p:grpSpPr>
              <p:sp>
                <p:nvSpPr>
                  <p:cNvPr id="450" name="Google Shape;450;p12"/>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12"/>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12"/>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12"/>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12"/>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12"/>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12"/>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12"/>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12"/>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12"/>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12"/>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12"/>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12"/>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12"/>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12"/>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65" name="Google Shape;465;p12"/>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66" name="Google Shape;466;p12"/>
            <p:cNvGrpSpPr/>
            <p:nvPr/>
          </p:nvGrpSpPr>
          <p:grpSpPr>
            <a:xfrm>
              <a:off x="5704996" y="3220263"/>
              <a:ext cx="3463176" cy="1776663"/>
              <a:chOff x="5704926" y="3220263"/>
              <a:chExt cx="3830100" cy="1776663"/>
            </a:xfrm>
          </p:grpSpPr>
          <p:cxnSp>
            <p:nvCxnSpPr>
              <p:cNvPr id="467" name="Google Shape;467;p12"/>
              <p:cNvCxnSpPr/>
              <p:nvPr/>
            </p:nvCxnSpPr>
            <p:spPr>
              <a:xfrm rot="10800000">
                <a:off x="5704926" y="3220263"/>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68" name="Google Shape;468;p12"/>
              <p:cNvCxnSpPr/>
              <p:nvPr/>
            </p:nvCxnSpPr>
            <p:spPr>
              <a:xfrm rot="10800000">
                <a:off x="5704926" y="4996926"/>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69" name="Google Shape;469;p12"/>
              <p:cNvCxnSpPr/>
              <p:nvPr/>
            </p:nvCxnSpPr>
            <p:spPr>
              <a:xfrm rot="10800000">
                <a:off x="5704926" y="4552761"/>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70" name="Google Shape;470;p12"/>
              <p:cNvCxnSpPr/>
              <p:nvPr/>
            </p:nvCxnSpPr>
            <p:spPr>
              <a:xfrm rot="10800000">
                <a:off x="5704926" y="4108595"/>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71" name="Google Shape;471;p12"/>
              <p:cNvCxnSpPr/>
              <p:nvPr/>
            </p:nvCxnSpPr>
            <p:spPr>
              <a:xfrm rot="10800000">
                <a:off x="5704926" y="3664429"/>
                <a:ext cx="3830100" cy="0"/>
              </a:xfrm>
              <a:prstGeom prst="straightConnector1">
                <a:avLst/>
              </a:prstGeom>
              <a:noFill/>
              <a:ln w="19050" cap="flat" cmpd="sng">
                <a:solidFill>
                  <a:srgbClr val="B9B9B9"/>
                </a:solidFill>
                <a:prstDash val="solid"/>
                <a:miter lim="800000"/>
                <a:headEnd type="none" w="sm" len="sm"/>
                <a:tailEnd type="none" w="sm" len="sm"/>
              </a:ln>
            </p:spPr>
          </p:cxnSp>
        </p:grpSp>
      </p:grpSp>
      <p:sp>
        <p:nvSpPr>
          <p:cNvPr id="472" name="Google Shape;472;p12"/>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3" name="Google Shape;473;p12"/>
          <p:cNvSpPr txBox="1">
            <a:spLocks noGrp="1"/>
          </p:cNvSpPr>
          <p:nvPr>
            <p:ph type="title"/>
          </p:nvPr>
        </p:nvSpPr>
        <p:spPr>
          <a:xfrm rot="-359415">
            <a:off x="1270882" y="1682017"/>
            <a:ext cx="3596237" cy="2377282"/>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a:endParaRPr/>
          </a:p>
        </p:txBody>
      </p:sp>
      <p:sp>
        <p:nvSpPr>
          <p:cNvPr id="474" name="Google Shape;474;p12"/>
          <p:cNvSpPr txBox="1">
            <a:spLocks noGrp="1"/>
          </p:cNvSpPr>
          <p:nvPr>
            <p:ph type="subTitle" idx="1"/>
          </p:nvPr>
        </p:nvSpPr>
        <p:spPr>
          <a:xfrm rot="-471120">
            <a:off x="1585348" y="4920895"/>
            <a:ext cx="3557454" cy="717736"/>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475"/>
        <p:cNvGrpSpPr/>
        <p:nvPr/>
      </p:nvGrpSpPr>
      <p:grpSpPr>
        <a:xfrm>
          <a:off x="0" y="0"/>
          <a:ext cx="0" cy="0"/>
          <a:chOff x="0" y="0"/>
          <a:chExt cx="0" cy="0"/>
        </a:xfrm>
      </p:grpSpPr>
      <p:sp>
        <p:nvSpPr>
          <p:cNvPr id="476" name="Google Shape;476;p13"/>
          <p:cNvSpPr txBox="1">
            <a:spLocks noGrp="1"/>
          </p:cNvSpPr>
          <p:nvPr>
            <p:ph type="title"/>
          </p:nvPr>
        </p:nvSpPr>
        <p:spPr>
          <a:xfrm>
            <a:off x="7223375" y="2088000"/>
            <a:ext cx="4458300" cy="2377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a:endParaRPr/>
          </a:p>
        </p:txBody>
      </p:sp>
      <p:sp>
        <p:nvSpPr>
          <p:cNvPr id="477" name="Google Shape;477;p13"/>
          <p:cNvSpPr/>
          <p:nvPr/>
        </p:nvSpPr>
        <p:spPr>
          <a:xfrm rot="-8739607" flipH="1">
            <a:off x="66147" y="-500114"/>
            <a:ext cx="4508635" cy="6952737"/>
          </a:xfrm>
          <a:custGeom>
            <a:avLst/>
            <a:gdLst/>
            <a:ahLst/>
            <a:cxnLst/>
            <a:rect l="l" t="t" r="r" b="b"/>
            <a:pathLst>
              <a:path w="4508635" h="6952737" extrusionOk="0">
                <a:moveTo>
                  <a:pt x="0" y="5540776"/>
                </a:moveTo>
                <a:lnTo>
                  <a:pt x="2066766" y="6952737"/>
                </a:lnTo>
                <a:lnTo>
                  <a:pt x="2325273" y="6941248"/>
                </a:lnTo>
                <a:cubicBezTo>
                  <a:pt x="2981963" y="6882523"/>
                  <a:pt x="3618731" y="6616270"/>
                  <a:pt x="4092639" y="6114642"/>
                </a:cubicBezTo>
                <a:cubicBezTo>
                  <a:pt x="5138520" y="4700901"/>
                  <a:pt x="3576270" y="4211560"/>
                  <a:pt x="3836601" y="3042488"/>
                </a:cubicBezTo>
                <a:cubicBezTo>
                  <a:pt x="3932095" y="2797817"/>
                  <a:pt x="4136093" y="2656492"/>
                  <a:pt x="4283628" y="2449802"/>
                </a:cubicBezTo>
                <a:cubicBezTo>
                  <a:pt x="4943238" y="1438519"/>
                  <a:pt x="4031883" y="160723"/>
                  <a:pt x="3107516" y="46457"/>
                </a:cubicBezTo>
                <a:cubicBezTo>
                  <a:pt x="2873205" y="26570"/>
                  <a:pt x="2556409" y="0"/>
                  <a:pt x="2222180" y="0"/>
                </a:cubicBezTo>
                <a:cubicBezTo>
                  <a:pt x="2138639" y="0"/>
                  <a:pt x="2054015" y="1661"/>
                  <a:pt x="1969323" y="5502"/>
                </a:cubicBezTo>
                <a:lnTo>
                  <a:pt x="1807115" y="17403"/>
                </a:lnTo>
                <a:lnTo>
                  <a:pt x="435612" y="2024948"/>
                </a:lnTo>
                <a:lnTo>
                  <a:pt x="467960" y="2101738"/>
                </a:lnTo>
                <a:cubicBezTo>
                  <a:pt x="719926" y="2652360"/>
                  <a:pt x="1094182" y="3157396"/>
                  <a:pt x="681657" y="3934288"/>
                </a:cubicBezTo>
                <a:cubicBezTo>
                  <a:pt x="435108" y="4350195"/>
                  <a:pt x="97914" y="4903758"/>
                  <a:pt x="12262" y="5427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78"/>
        <p:cNvGrpSpPr/>
        <p:nvPr/>
      </p:nvGrpSpPr>
      <p:grpSpPr>
        <a:xfrm>
          <a:off x="0" y="0"/>
          <a:ext cx="0" cy="0"/>
          <a:chOff x="0" y="0"/>
          <a:chExt cx="0" cy="0"/>
        </a:xfrm>
      </p:grpSpPr>
      <p:sp>
        <p:nvSpPr>
          <p:cNvPr id="479" name="Google Shape;479;p14"/>
          <p:cNvSpPr txBox="1">
            <a:spLocks noGrp="1"/>
          </p:cNvSpPr>
          <p:nvPr>
            <p:ph type="title"/>
          </p:nvPr>
        </p:nvSpPr>
        <p:spPr>
          <a:xfrm>
            <a:off x="715025"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0" name="Google Shape;480;p14"/>
          <p:cNvSpPr txBox="1">
            <a:spLocks noGrp="1"/>
          </p:cNvSpPr>
          <p:nvPr>
            <p:ph type="title" idx="2"/>
          </p:nvPr>
        </p:nvSpPr>
        <p:spPr>
          <a:xfrm>
            <a:off x="715025" y="669575"/>
            <a:ext cx="107148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81" name="Google Shape;481;p14"/>
          <p:cNvSpPr txBox="1">
            <a:spLocks noGrp="1"/>
          </p:cNvSpPr>
          <p:nvPr>
            <p:ph type="title" idx="3"/>
          </p:nvPr>
        </p:nvSpPr>
        <p:spPr>
          <a:xfrm>
            <a:off x="4516336"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2" name="Google Shape;482;p14"/>
          <p:cNvSpPr txBox="1">
            <a:spLocks noGrp="1"/>
          </p:cNvSpPr>
          <p:nvPr>
            <p:ph type="title" idx="4"/>
          </p:nvPr>
        </p:nvSpPr>
        <p:spPr>
          <a:xfrm>
            <a:off x="8481454"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3" name="Google Shape;483;p14"/>
          <p:cNvSpPr txBox="1">
            <a:spLocks noGrp="1"/>
          </p:cNvSpPr>
          <p:nvPr>
            <p:ph type="body" idx="1"/>
          </p:nvPr>
        </p:nvSpPr>
        <p:spPr>
          <a:xfrm>
            <a:off x="8481446" y="5143725"/>
            <a:ext cx="2948400" cy="925200"/>
          </a:xfrm>
          <a:prstGeom prst="rect">
            <a:avLst/>
          </a:prstGeom>
          <a:noFill/>
          <a:ln>
            <a:noFill/>
          </a:ln>
        </p:spPr>
        <p:txBody>
          <a:bodyPr spcFirstLastPara="1" wrap="square" lIns="121900" tIns="121900" rIns="121900" bIns="121900" anchor="t" anchorCtr="0">
            <a:noAutofit/>
          </a:bodyPr>
          <a:lstStyle>
            <a:lvl1pPr marL="457200" lvl="0" indent="-368300" algn="l">
              <a:lnSpc>
                <a:spcPct val="100000"/>
              </a:lnSpc>
              <a:spcBef>
                <a:spcPts val="0"/>
              </a:spcBef>
              <a:spcAft>
                <a:spcPts val="0"/>
              </a:spcAft>
              <a:buSzPts val="2200"/>
              <a:buChar char="●"/>
              <a:defRPr sz="2200"/>
            </a:lvl1pPr>
            <a:lvl2pPr marL="914400" lvl="1" indent="-368300" algn="l">
              <a:lnSpc>
                <a:spcPct val="100000"/>
              </a:lnSpc>
              <a:spcBef>
                <a:spcPts val="0"/>
              </a:spcBef>
              <a:spcAft>
                <a:spcPts val="0"/>
              </a:spcAft>
              <a:buSzPts val="2200"/>
              <a:buChar char="○"/>
              <a:defRPr sz="2200"/>
            </a:lvl2pPr>
            <a:lvl3pPr marL="1371600" lvl="2" indent="-368300" algn="l">
              <a:lnSpc>
                <a:spcPct val="100000"/>
              </a:lnSpc>
              <a:spcBef>
                <a:spcPts val="0"/>
              </a:spcBef>
              <a:spcAft>
                <a:spcPts val="0"/>
              </a:spcAft>
              <a:buSzPts val="2200"/>
              <a:buChar char="■"/>
              <a:defRPr sz="2200"/>
            </a:lvl3pPr>
            <a:lvl4pPr marL="1828800" lvl="3" indent="-368300" algn="l">
              <a:lnSpc>
                <a:spcPct val="100000"/>
              </a:lnSpc>
              <a:spcBef>
                <a:spcPts val="0"/>
              </a:spcBef>
              <a:spcAft>
                <a:spcPts val="0"/>
              </a:spcAft>
              <a:buSzPts val="2200"/>
              <a:buChar char="●"/>
              <a:defRPr sz="2200"/>
            </a:lvl4pPr>
            <a:lvl5pPr marL="2286000" lvl="4" indent="-368300" algn="l">
              <a:lnSpc>
                <a:spcPct val="100000"/>
              </a:lnSpc>
              <a:spcBef>
                <a:spcPts val="0"/>
              </a:spcBef>
              <a:spcAft>
                <a:spcPts val="0"/>
              </a:spcAft>
              <a:buSzPts val="2200"/>
              <a:buChar char="○"/>
              <a:defRPr sz="2200"/>
            </a:lvl5pPr>
            <a:lvl6pPr marL="2743200" lvl="5" indent="-368300" algn="l">
              <a:lnSpc>
                <a:spcPct val="100000"/>
              </a:lnSpc>
              <a:spcBef>
                <a:spcPts val="0"/>
              </a:spcBef>
              <a:spcAft>
                <a:spcPts val="0"/>
              </a:spcAft>
              <a:buSzPts val="2200"/>
              <a:buChar char="■"/>
              <a:defRPr sz="2200"/>
            </a:lvl6pPr>
            <a:lvl7pPr marL="3200400" lvl="6" indent="-368300" algn="l">
              <a:lnSpc>
                <a:spcPct val="100000"/>
              </a:lnSpc>
              <a:spcBef>
                <a:spcPts val="0"/>
              </a:spcBef>
              <a:spcAft>
                <a:spcPts val="0"/>
              </a:spcAft>
              <a:buSzPts val="2200"/>
              <a:buChar char="●"/>
              <a:defRPr sz="2200"/>
            </a:lvl7pPr>
            <a:lvl8pPr marL="3657600" lvl="7" indent="-368300" algn="l">
              <a:lnSpc>
                <a:spcPct val="100000"/>
              </a:lnSpc>
              <a:spcBef>
                <a:spcPts val="0"/>
              </a:spcBef>
              <a:spcAft>
                <a:spcPts val="0"/>
              </a:spcAft>
              <a:buSzPts val="2200"/>
              <a:buChar char="○"/>
              <a:defRPr sz="2200"/>
            </a:lvl8pPr>
            <a:lvl9pPr marL="4114800" lvl="8" indent="-368300" algn="l">
              <a:lnSpc>
                <a:spcPct val="100000"/>
              </a:lnSpc>
              <a:spcBef>
                <a:spcPts val="0"/>
              </a:spcBef>
              <a:spcAft>
                <a:spcPts val="0"/>
              </a:spcAft>
              <a:buSzPts val="2200"/>
              <a:buChar char="■"/>
              <a:defRPr sz="2200"/>
            </a:lvl9pPr>
          </a:lstStyle>
          <a:p>
            <a:endParaRPr/>
          </a:p>
        </p:txBody>
      </p:sp>
      <p:sp>
        <p:nvSpPr>
          <p:cNvPr id="484" name="Google Shape;484;p14"/>
          <p:cNvSpPr txBox="1">
            <a:spLocks noGrp="1"/>
          </p:cNvSpPr>
          <p:nvPr>
            <p:ph type="body" idx="5"/>
          </p:nvPr>
        </p:nvSpPr>
        <p:spPr>
          <a:xfrm>
            <a:off x="4516345" y="5132575"/>
            <a:ext cx="2948400" cy="925200"/>
          </a:xfrm>
          <a:prstGeom prst="rect">
            <a:avLst/>
          </a:prstGeom>
          <a:noFill/>
          <a:ln>
            <a:noFill/>
          </a:ln>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85" name="Google Shape;485;p14"/>
          <p:cNvSpPr txBox="1">
            <a:spLocks noGrp="1"/>
          </p:cNvSpPr>
          <p:nvPr>
            <p:ph type="body" idx="6"/>
          </p:nvPr>
        </p:nvSpPr>
        <p:spPr>
          <a:xfrm>
            <a:off x="715025" y="5132575"/>
            <a:ext cx="2948400" cy="925200"/>
          </a:xfrm>
          <a:prstGeom prst="rect">
            <a:avLst/>
          </a:prstGeom>
          <a:noFill/>
          <a:ln>
            <a:noFill/>
          </a:ln>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86" name="Google Shape;486;p14"/>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14"/>
          <p:cNvSpPr/>
          <p:nvPr/>
        </p:nvSpPr>
        <p:spPr>
          <a:xfrm rot="-6299973">
            <a:off x="9379427" y="3981360"/>
            <a:ext cx="2681409" cy="3766032"/>
          </a:xfrm>
          <a:custGeom>
            <a:avLst/>
            <a:gdLst/>
            <a:ahLst/>
            <a:cxnLst/>
            <a:rect l="l" t="t" r="r" b="b"/>
            <a:pathLst>
              <a:path w="2681409" h="3766032" extrusionOk="0">
                <a:moveTo>
                  <a:pt x="2681409" y="3766032"/>
                </a:moveTo>
                <a:lnTo>
                  <a:pt x="0" y="3047573"/>
                </a:lnTo>
                <a:lnTo>
                  <a:pt x="816569" y="0"/>
                </a:lnTo>
                <a:lnTo>
                  <a:pt x="824980" y="6224"/>
                </a:lnTo>
                <a:cubicBezTo>
                  <a:pt x="941686" y="114472"/>
                  <a:pt x="1010519" y="310729"/>
                  <a:pt x="1035824" y="455764"/>
                </a:cubicBezTo>
                <a:cubicBezTo>
                  <a:pt x="1072898" y="690867"/>
                  <a:pt x="1042592" y="937338"/>
                  <a:pt x="1018954" y="1176305"/>
                </a:cubicBezTo>
                <a:cubicBezTo>
                  <a:pt x="991982" y="1419024"/>
                  <a:pt x="978546" y="1665495"/>
                  <a:pt x="1052694" y="1892980"/>
                </a:cubicBezTo>
                <a:cubicBezTo>
                  <a:pt x="1143611" y="2181174"/>
                  <a:pt x="1366056" y="2393539"/>
                  <a:pt x="1601937" y="2556678"/>
                </a:cubicBezTo>
                <a:cubicBezTo>
                  <a:pt x="1834483" y="2715953"/>
                  <a:pt x="2090568" y="2844872"/>
                  <a:pt x="2306245" y="3038251"/>
                </a:cubicBezTo>
                <a:cubicBezTo>
                  <a:pt x="2494962" y="3207459"/>
                  <a:pt x="2650111" y="3446385"/>
                  <a:pt x="2679182" y="370925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88"/>
        <p:cNvGrpSpPr/>
        <p:nvPr/>
      </p:nvGrpSpPr>
      <p:grpSpPr>
        <a:xfrm>
          <a:off x="0" y="0"/>
          <a:ext cx="0" cy="0"/>
          <a:chOff x="0" y="0"/>
          <a:chExt cx="0" cy="0"/>
        </a:xfrm>
      </p:grpSpPr>
      <p:sp>
        <p:nvSpPr>
          <p:cNvPr id="489" name="Google Shape;489;p15"/>
          <p:cNvSpPr/>
          <p:nvPr/>
        </p:nvSpPr>
        <p:spPr>
          <a:xfrm rot="-4500027" flipH="1">
            <a:off x="9668197" y="-807412"/>
            <a:ext cx="2397091" cy="3386289"/>
          </a:xfrm>
          <a:custGeom>
            <a:avLst/>
            <a:gdLst/>
            <a:ahLst/>
            <a:cxnLst/>
            <a:rect l="l" t="t" r="r" b="b"/>
            <a:pathLst>
              <a:path w="2397091" h="3386289" extrusionOk="0">
                <a:moveTo>
                  <a:pt x="735232" y="0"/>
                </a:moveTo>
                <a:lnTo>
                  <a:pt x="0" y="2744011"/>
                </a:lnTo>
                <a:lnTo>
                  <a:pt x="2397091" y="3386289"/>
                </a:lnTo>
                <a:lnTo>
                  <a:pt x="2394865" y="3329516"/>
                </a:lnTo>
                <a:cubicBezTo>
                  <a:pt x="2365794" y="3066642"/>
                  <a:pt x="2210644" y="2827716"/>
                  <a:pt x="2021927" y="2658508"/>
                </a:cubicBezTo>
                <a:cubicBezTo>
                  <a:pt x="1806250" y="2465129"/>
                  <a:pt x="1550166" y="2336210"/>
                  <a:pt x="1317619" y="2176935"/>
                </a:cubicBezTo>
                <a:cubicBezTo>
                  <a:pt x="1081739" y="2013796"/>
                  <a:pt x="859294" y="1801431"/>
                  <a:pt x="768376" y="1513237"/>
                </a:cubicBezTo>
                <a:cubicBezTo>
                  <a:pt x="694228" y="1285752"/>
                  <a:pt x="707664" y="1039281"/>
                  <a:pt x="734636" y="796562"/>
                </a:cubicBezTo>
                <a:cubicBezTo>
                  <a:pt x="758274" y="557595"/>
                  <a:pt x="788580" y="311124"/>
                  <a:pt x="751506" y="7602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15"/>
          <p:cNvSpPr/>
          <p:nvPr/>
        </p:nvSpPr>
        <p:spPr>
          <a:xfrm rot="6299973" flipH="1">
            <a:off x="267941" y="3790610"/>
            <a:ext cx="2782946" cy="4142916"/>
          </a:xfrm>
          <a:custGeom>
            <a:avLst/>
            <a:gdLst/>
            <a:ahLst/>
            <a:cxnLst/>
            <a:rect l="l" t="t" r="r" b="b"/>
            <a:pathLst>
              <a:path w="2782946" h="4142916" extrusionOk="0">
                <a:moveTo>
                  <a:pt x="2768120" y="3958055"/>
                </a:moveTo>
                <a:cubicBezTo>
                  <a:pt x="2776601" y="3913788"/>
                  <a:pt x="2781664" y="3868754"/>
                  <a:pt x="2782523" y="3823252"/>
                </a:cubicBezTo>
                <a:cubicBezTo>
                  <a:pt x="2792625" y="3516073"/>
                  <a:pt x="2620791" y="3231631"/>
                  <a:pt x="2405115" y="3038251"/>
                </a:cubicBezTo>
                <a:cubicBezTo>
                  <a:pt x="2189438" y="2844871"/>
                  <a:pt x="1933354" y="2715952"/>
                  <a:pt x="1700807" y="2556678"/>
                </a:cubicBezTo>
                <a:cubicBezTo>
                  <a:pt x="1464927" y="2393539"/>
                  <a:pt x="1242481" y="2181174"/>
                  <a:pt x="1151564" y="1892980"/>
                </a:cubicBezTo>
                <a:cubicBezTo>
                  <a:pt x="1077416" y="1665495"/>
                  <a:pt x="1090852" y="1419024"/>
                  <a:pt x="1117824" y="1176305"/>
                </a:cubicBezTo>
                <a:cubicBezTo>
                  <a:pt x="1141462" y="937337"/>
                  <a:pt x="1171768" y="690866"/>
                  <a:pt x="1134694" y="455764"/>
                </a:cubicBezTo>
                <a:cubicBezTo>
                  <a:pt x="1109389" y="310729"/>
                  <a:pt x="1040556" y="114472"/>
                  <a:pt x="923850" y="6224"/>
                </a:cubicBezTo>
                <a:lnTo>
                  <a:pt x="915440" y="0"/>
                </a:lnTo>
                <a:lnTo>
                  <a:pt x="0" y="3416573"/>
                </a:lnTo>
                <a:lnTo>
                  <a:pt x="2710834" y="4142916"/>
                </a:lnTo>
                <a:lnTo>
                  <a:pt x="2733213" y="4088253"/>
                </a:lnTo>
                <a:cubicBezTo>
                  <a:pt x="2747741" y="4045820"/>
                  <a:pt x="2759639" y="4002321"/>
                  <a:pt x="2768120" y="395805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15"/>
          <p:cNvSpPr txBox="1">
            <a:spLocks noGrp="1"/>
          </p:cNvSpPr>
          <p:nvPr>
            <p:ph type="subTitle" idx="1"/>
          </p:nvPr>
        </p:nvSpPr>
        <p:spPr>
          <a:xfrm>
            <a:off x="720400" y="216360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2" name="Google Shape;492;p15"/>
          <p:cNvSpPr txBox="1">
            <a:spLocks noGrp="1"/>
          </p:cNvSpPr>
          <p:nvPr>
            <p:ph type="subTitle" idx="2"/>
          </p:nvPr>
        </p:nvSpPr>
        <p:spPr>
          <a:xfrm>
            <a:off x="720400" y="4020325"/>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3" name="Google Shape;493;p15"/>
          <p:cNvSpPr txBox="1">
            <a:spLocks noGrp="1"/>
          </p:cNvSpPr>
          <p:nvPr>
            <p:ph type="subTitle" idx="3"/>
          </p:nvPr>
        </p:nvSpPr>
        <p:spPr>
          <a:xfrm>
            <a:off x="8381787" y="217298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4" name="Google Shape;494;p15"/>
          <p:cNvSpPr txBox="1">
            <a:spLocks noGrp="1"/>
          </p:cNvSpPr>
          <p:nvPr>
            <p:ph type="subTitle" idx="4"/>
          </p:nvPr>
        </p:nvSpPr>
        <p:spPr>
          <a:xfrm>
            <a:off x="4571787" y="218095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5" name="Google Shape;495;p15"/>
          <p:cNvSpPr txBox="1">
            <a:spLocks noGrp="1"/>
          </p:cNvSpPr>
          <p:nvPr>
            <p:ph type="subTitle" idx="5"/>
          </p:nvPr>
        </p:nvSpPr>
        <p:spPr>
          <a:xfrm>
            <a:off x="4571787" y="4020325"/>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6" name="Google Shape;496;p15"/>
          <p:cNvSpPr txBox="1">
            <a:spLocks noGrp="1"/>
          </p:cNvSpPr>
          <p:nvPr>
            <p:ph type="subTitle" idx="6"/>
          </p:nvPr>
        </p:nvSpPr>
        <p:spPr>
          <a:xfrm>
            <a:off x="8381787" y="400178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7" name="Google Shape;497;p15"/>
          <p:cNvSpPr txBox="1">
            <a:spLocks noGrp="1"/>
          </p:cNvSpPr>
          <p:nvPr>
            <p:ph type="title"/>
          </p:nvPr>
        </p:nvSpPr>
        <p:spPr>
          <a:xfrm>
            <a:off x="720400" y="898175"/>
            <a:ext cx="10911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98" name="Google Shape;498;p15"/>
          <p:cNvSpPr txBox="1">
            <a:spLocks noGrp="1"/>
          </p:cNvSpPr>
          <p:nvPr>
            <p:ph type="body" idx="7"/>
          </p:nvPr>
        </p:nvSpPr>
        <p:spPr>
          <a:xfrm>
            <a:off x="4571787"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99" name="Google Shape;499;p15"/>
          <p:cNvSpPr txBox="1">
            <a:spLocks noGrp="1"/>
          </p:cNvSpPr>
          <p:nvPr>
            <p:ph type="body" idx="8"/>
          </p:nvPr>
        </p:nvSpPr>
        <p:spPr>
          <a:xfrm>
            <a:off x="8381787"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0" name="Google Shape;500;p15"/>
          <p:cNvSpPr txBox="1">
            <a:spLocks noGrp="1"/>
          </p:cNvSpPr>
          <p:nvPr>
            <p:ph type="body" idx="9"/>
          </p:nvPr>
        </p:nvSpPr>
        <p:spPr>
          <a:xfrm>
            <a:off x="4571787"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1" name="Google Shape;501;p15"/>
          <p:cNvSpPr txBox="1">
            <a:spLocks noGrp="1"/>
          </p:cNvSpPr>
          <p:nvPr>
            <p:ph type="body" idx="13"/>
          </p:nvPr>
        </p:nvSpPr>
        <p:spPr>
          <a:xfrm>
            <a:off x="720400"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2" name="Google Shape;502;p15"/>
          <p:cNvSpPr txBox="1">
            <a:spLocks noGrp="1"/>
          </p:cNvSpPr>
          <p:nvPr>
            <p:ph type="body" idx="14"/>
          </p:nvPr>
        </p:nvSpPr>
        <p:spPr>
          <a:xfrm>
            <a:off x="8381787"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3" name="Google Shape;503;p15"/>
          <p:cNvSpPr txBox="1">
            <a:spLocks noGrp="1"/>
          </p:cNvSpPr>
          <p:nvPr>
            <p:ph type="body" idx="15"/>
          </p:nvPr>
        </p:nvSpPr>
        <p:spPr>
          <a:xfrm>
            <a:off x="720400"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4" name="Google Shape;504;p1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505"/>
        <p:cNvGrpSpPr/>
        <p:nvPr/>
      </p:nvGrpSpPr>
      <p:grpSpPr>
        <a:xfrm>
          <a:off x="0" y="0"/>
          <a:ext cx="0" cy="0"/>
          <a:chOff x="0" y="0"/>
          <a:chExt cx="0" cy="0"/>
        </a:xfrm>
      </p:grpSpPr>
      <p:sp>
        <p:nvSpPr>
          <p:cNvPr id="506" name="Google Shape;506;p16"/>
          <p:cNvSpPr txBox="1">
            <a:spLocks noGrp="1"/>
          </p:cNvSpPr>
          <p:nvPr>
            <p:ph type="subTitle" idx="1"/>
          </p:nvPr>
        </p:nvSpPr>
        <p:spPr>
          <a:xfrm>
            <a:off x="1189052" y="4020675"/>
            <a:ext cx="2658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7" name="Google Shape;507;p16"/>
          <p:cNvSpPr txBox="1">
            <a:spLocks noGrp="1"/>
          </p:cNvSpPr>
          <p:nvPr>
            <p:ph type="subTitle" idx="2"/>
          </p:nvPr>
        </p:nvSpPr>
        <p:spPr>
          <a:xfrm>
            <a:off x="4713302" y="4020675"/>
            <a:ext cx="2658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8" name="Google Shape;508;p16"/>
          <p:cNvSpPr txBox="1">
            <a:spLocks noGrp="1"/>
          </p:cNvSpPr>
          <p:nvPr>
            <p:ph type="subTitle" idx="3"/>
          </p:nvPr>
        </p:nvSpPr>
        <p:spPr>
          <a:xfrm>
            <a:off x="8237552" y="4020675"/>
            <a:ext cx="26586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9" name="Google Shape;509;p16"/>
          <p:cNvSpPr txBox="1">
            <a:spLocks noGrp="1"/>
          </p:cNvSpPr>
          <p:nvPr>
            <p:ph type="title"/>
          </p:nvPr>
        </p:nvSpPr>
        <p:spPr>
          <a:xfrm>
            <a:off x="1189050" y="669575"/>
            <a:ext cx="97074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0" name="Google Shape;510;p16"/>
          <p:cNvSpPr txBox="1">
            <a:spLocks noGrp="1"/>
          </p:cNvSpPr>
          <p:nvPr>
            <p:ph type="body" idx="4"/>
          </p:nvPr>
        </p:nvSpPr>
        <p:spPr>
          <a:xfrm>
            <a:off x="1189050" y="4458625"/>
            <a:ext cx="2658900" cy="9252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1" name="Google Shape;511;p16"/>
          <p:cNvSpPr txBox="1">
            <a:spLocks noGrp="1"/>
          </p:cNvSpPr>
          <p:nvPr>
            <p:ph type="body" idx="5"/>
          </p:nvPr>
        </p:nvSpPr>
        <p:spPr>
          <a:xfrm>
            <a:off x="4713300" y="4447196"/>
            <a:ext cx="2658900" cy="9234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2" name="Google Shape;512;p16"/>
          <p:cNvSpPr txBox="1">
            <a:spLocks noGrp="1"/>
          </p:cNvSpPr>
          <p:nvPr>
            <p:ph type="body" idx="6"/>
          </p:nvPr>
        </p:nvSpPr>
        <p:spPr>
          <a:xfrm>
            <a:off x="8237550" y="4433967"/>
            <a:ext cx="2658900" cy="9234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3" name="Google Shape;513;p16"/>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16"/>
          <p:cNvSpPr/>
          <p:nvPr/>
        </p:nvSpPr>
        <p:spPr>
          <a:xfrm rot="-6299973">
            <a:off x="9379427" y="3981360"/>
            <a:ext cx="2681409" cy="3766032"/>
          </a:xfrm>
          <a:custGeom>
            <a:avLst/>
            <a:gdLst/>
            <a:ahLst/>
            <a:cxnLst/>
            <a:rect l="l" t="t" r="r" b="b"/>
            <a:pathLst>
              <a:path w="2681409" h="3766032" extrusionOk="0">
                <a:moveTo>
                  <a:pt x="2681409" y="3766032"/>
                </a:moveTo>
                <a:lnTo>
                  <a:pt x="0" y="3047573"/>
                </a:lnTo>
                <a:lnTo>
                  <a:pt x="816569" y="0"/>
                </a:lnTo>
                <a:lnTo>
                  <a:pt x="824980" y="6224"/>
                </a:lnTo>
                <a:cubicBezTo>
                  <a:pt x="941686" y="114472"/>
                  <a:pt x="1010519" y="310729"/>
                  <a:pt x="1035824" y="455764"/>
                </a:cubicBezTo>
                <a:cubicBezTo>
                  <a:pt x="1072898" y="690867"/>
                  <a:pt x="1042592" y="937338"/>
                  <a:pt x="1018954" y="1176305"/>
                </a:cubicBezTo>
                <a:cubicBezTo>
                  <a:pt x="991982" y="1419024"/>
                  <a:pt x="978546" y="1665495"/>
                  <a:pt x="1052694" y="1892980"/>
                </a:cubicBezTo>
                <a:cubicBezTo>
                  <a:pt x="1143611" y="2181174"/>
                  <a:pt x="1366056" y="2393539"/>
                  <a:pt x="1601937" y="2556678"/>
                </a:cubicBezTo>
                <a:cubicBezTo>
                  <a:pt x="1834483" y="2715953"/>
                  <a:pt x="2090568" y="2844872"/>
                  <a:pt x="2306245" y="3038251"/>
                </a:cubicBezTo>
                <a:cubicBezTo>
                  <a:pt x="2494962" y="3207459"/>
                  <a:pt x="2650111" y="3446385"/>
                  <a:pt x="2679182" y="370925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515"/>
        <p:cNvGrpSpPr/>
        <p:nvPr/>
      </p:nvGrpSpPr>
      <p:grpSpPr>
        <a:xfrm>
          <a:off x="0" y="0"/>
          <a:ext cx="0" cy="0"/>
          <a:chOff x="0" y="0"/>
          <a:chExt cx="0" cy="0"/>
        </a:xfrm>
      </p:grpSpPr>
      <p:sp>
        <p:nvSpPr>
          <p:cNvPr id="516" name="Google Shape;516;p17"/>
          <p:cNvSpPr txBox="1">
            <a:spLocks noGrp="1"/>
          </p:cNvSpPr>
          <p:nvPr>
            <p:ph type="subTitle" idx="1"/>
          </p:nvPr>
        </p:nvSpPr>
        <p:spPr>
          <a:xfrm>
            <a:off x="8378500" y="1882375"/>
            <a:ext cx="3397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517" name="Google Shape;517;p17"/>
          <p:cNvSpPr txBox="1">
            <a:spLocks noGrp="1"/>
          </p:cNvSpPr>
          <p:nvPr>
            <p:ph type="subTitle" idx="2"/>
          </p:nvPr>
        </p:nvSpPr>
        <p:spPr>
          <a:xfrm>
            <a:off x="8378500" y="4102757"/>
            <a:ext cx="3397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518" name="Google Shape;518;p1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9" name="Google Shape;519;p17"/>
          <p:cNvSpPr txBox="1">
            <a:spLocks noGrp="1"/>
          </p:cNvSpPr>
          <p:nvPr>
            <p:ph type="body" idx="3"/>
          </p:nvPr>
        </p:nvSpPr>
        <p:spPr>
          <a:xfrm>
            <a:off x="8378500" y="2318375"/>
            <a:ext cx="3397800" cy="1553400"/>
          </a:xfrm>
          <a:prstGeom prst="rect">
            <a:avLst/>
          </a:prstGeom>
          <a:noFill/>
          <a:ln>
            <a:noFill/>
          </a:ln>
        </p:spPr>
        <p:txBody>
          <a:bodyPr spcFirstLastPara="1" wrap="square" lIns="121900" tIns="121900" rIns="121900" bIns="121900"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520" name="Google Shape;520;p17"/>
          <p:cNvSpPr txBox="1">
            <a:spLocks noGrp="1"/>
          </p:cNvSpPr>
          <p:nvPr>
            <p:ph type="body" idx="4"/>
          </p:nvPr>
        </p:nvSpPr>
        <p:spPr>
          <a:xfrm>
            <a:off x="8378500" y="4506700"/>
            <a:ext cx="3397800" cy="1553400"/>
          </a:xfrm>
          <a:prstGeom prst="rect">
            <a:avLst/>
          </a:prstGeom>
          <a:noFill/>
          <a:ln>
            <a:noFill/>
          </a:ln>
        </p:spPr>
        <p:txBody>
          <a:bodyPr spcFirstLastPara="1" wrap="square" lIns="121900" tIns="121900" rIns="121900" bIns="121900"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521" name="Google Shape;521;p17"/>
          <p:cNvSpPr/>
          <p:nvPr/>
        </p:nvSpPr>
        <p:spPr>
          <a:xfrm rot="-4500027" flipH="1">
            <a:off x="9668197" y="-807412"/>
            <a:ext cx="2397091" cy="3386289"/>
          </a:xfrm>
          <a:custGeom>
            <a:avLst/>
            <a:gdLst/>
            <a:ahLst/>
            <a:cxnLst/>
            <a:rect l="l" t="t" r="r" b="b"/>
            <a:pathLst>
              <a:path w="2397091" h="3386289" extrusionOk="0">
                <a:moveTo>
                  <a:pt x="735232" y="0"/>
                </a:moveTo>
                <a:lnTo>
                  <a:pt x="0" y="2744011"/>
                </a:lnTo>
                <a:lnTo>
                  <a:pt x="2397091" y="3386289"/>
                </a:lnTo>
                <a:lnTo>
                  <a:pt x="2394865" y="3329516"/>
                </a:lnTo>
                <a:cubicBezTo>
                  <a:pt x="2365794" y="3066642"/>
                  <a:pt x="2210644" y="2827716"/>
                  <a:pt x="2021927" y="2658508"/>
                </a:cubicBezTo>
                <a:cubicBezTo>
                  <a:pt x="1806250" y="2465129"/>
                  <a:pt x="1550166" y="2336210"/>
                  <a:pt x="1317619" y="2176935"/>
                </a:cubicBezTo>
                <a:cubicBezTo>
                  <a:pt x="1081739" y="2013796"/>
                  <a:pt x="859294" y="1801431"/>
                  <a:pt x="768376" y="1513237"/>
                </a:cubicBezTo>
                <a:cubicBezTo>
                  <a:pt x="694228" y="1285752"/>
                  <a:pt x="707664" y="1039281"/>
                  <a:pt x="734636" y="796562"/>
                </a:cubicBezTo>
                <a:cubicBezTo>
                  <a:pt x="758274" y="557595"/>
                  <a:pt x="788580" y="311124"/>
                  <a:pt x="751506" y="7602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22"/>
        <p:cNvGrpSpPr/>
        <p:nvPr/>
      </p:nvGrpSpPr>
      <p:grpSpPr>
        <a:xfrm>
          <a:off x="0" y="0"/>
          <a:ext cx="0" cy="0"/>
          <a:chOff x="0" y="0"/>
          <a:chExt cx="0" cy="0"/>
        </a:xfrm>
      </p:grpSpPr>
      <p:sp>
        <p:nvSpPr>
          <p:cNvPr id="523" name="Google Shape;523;p18"/>
          <p:cNvSpPr/>
          <p:nvPr/>
        </p:nvSpPr>
        <p:spPr>
          <a:xfrm rot="4063352" flipH="1">
            <a:off x="7288101" y="556381"/>
            <a:ext cx="6015017" cy="5039112"/>
          </a:xfrm>
          <a:custGeom>
            <a:avLst/>
            <a:gdLst/>
            <a:ahLst/>
            <a:cxnLst/>
            <a:rect l="l" t="t" r="r" b="b"/>
            <a:pathLst>
              <a:path w="6015017" h="5039112" extrusionOk="0">
                <a:moveTo>
                  <a:pt x="5872751" y="1766395"/>
                </a:moveTo>
                <a:cubicBezTo>
                  <a:pt x="5677541" y="1258105"/>
                  <a:pt x="5302861" y="814690"/>
                  <a:pt x="4877375" y="475118"/>
                </a:cubicBezTo>
                <a:cubicBezTo>
                  <a:pt x="4712676" y="343809"/>
                  <a:pt x="4533925" y="218850"/>
                  <a:pt x="4344996" y="105272"/>
                </a:cubicBezTo>
                <a:lnTo>
                  <a:pt x="4155259" y="0"/>
                </a:lnTo>
                <a:lnTo>
                  <a:pt x="58460" y="1678338"/>
                </a:lnTo>
                <a:lnTo>
                  <a:pt x="56310" y="1688092"/>
                </a:lnTo>
                <a:cubicBezTo>
                  <a:pt x="-122273" y="2639398"/>
                  <a:pt x="136681" y="3697897"/>
                  <a:pt x="652473" y="4501490"/>
                </a:cubicBezTo>
                <a:cubicBezTo>
                  <a:pt x="755550" y="4655266"/>
                  <a:pt x="867261" y="4809173"/>
                  <a:pt x="1017754" y="4914589"/>
                </a:cubicBezTo>
                <a:cubicBezTo>
                  <a:pt x="1125986" y="4990489"/>
                  <a:pt x="1260890" y="5039112"/>
                  <a:pt x="1392185" y="5039112"/>
                </a:cubicBezTo>
                <a:cubicBezTo>
                  <a:pt x="1443337" y="5039112"/>
                  <a:pt x="1493845" y="5031733"/>
                  <a:pt x="1542034" y="5015657"/>
                </a:cubicBezTo>
                <a:cubicBezTo>
                  <a:pt x="1842893" y="4910240"/>
                  <a:pt x="1950351" y="4541021"/>
                  <a:pt x="2165269" y="4299222"/>
                </a:cubicBezTo>
                <a:cubicBezTo>
                  <a:pt x="2400415" y="4036867"/>
                  <a:pt x="2750751" y="3949899"/>
                  <a:pt x="3109462" y="3949900"/>
                </a:cubicBezTo>
                <a:cubicBezTo>
                  <a:pt x="3255574" y="3949900"/>
                  <a:pt x="3403104" y="3964262"/>
                  <a:pt x="3544965" y="3987190"/>
                </a:cubicBezTo>
                <a:cubicBezTo>
                  <a:pt x="3879839" y="4035287"/>
                  <a:pt x="4218708" y="4118170"/>
                  <a:pt x="4550618" y="4118170"/>
                </a:cubicBezTo>
                <a:cubicBezTo>
                  <a:pt x="4704333" y="4118170"/>
                  <a:pt x="4856631" y="4100381"/>
                  <a:pt x="5006222" y="4053076"/>
                </a:cubicBezTo>
                <a:cubicBezTo>
                  <a:pt x="5693881" y="3837763"/>
                  <a:pt x="6089313" y="3024609"/>
                  <a:pt x="6003372" y="2294865"/>
                </a:cubicBezTo>
                <a:cubicBezTo>
                  <a:pt x="5982950" y="2112462"/>
                  <a:pt x="5937821" y="1935825"/>
                  <a:pt x="5872751" y="176639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4" name="Google Shape;524;p18"/>
          <p:cNvGrpSpPr/>
          <p:nvPr/>
        </p:nvGrpSpPr>
        <p:grpSpPr>
          <a:xfrm>
            <a:off x="9727690" y="1234440"/>
            <a:ext cx="2207165" cy="5623563"/>
            <a:chOff x="9727690" y="1234440"/>
            <a:chExt cx="2207165" cy="5623563"/>
          </a:xfrm>
        </p:grpSpPr>
        <p:sp>
          <p:nvSpPr>
            <p:cNvPr id="525" name="Google Shape;525;p18"/>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18"/>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18"/>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18"/>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18"/>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18"/>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18"/>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18"/>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18"/>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18"/>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18"/>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6" name="Google Shape;536;p18"/>
            <p:cNvGrpSpPr/>
            <p:nvPr/>
          </p:nvGrpSpPr>
          <p:grpSpPr>
            <a:xfrm>
              <a:off x="9806789" y="1588537"/>
              <a:ext cx="995594" cy="110491"/>
              <a:chOff x="5414581" y="1622202"/>
              <a:chExt cx="664083" cy="81724"/>
            </a:xfrm>
          </p:grpSpPr>
          <p:sp>
            <p:nvSpPr>
              <p:cNvPr id="537" name="Google Shape;537;p18"/>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18"/>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18"/>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18"/>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18"/>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18"/>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18"/>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18"/>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18"/>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18"/>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18"/>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18"/>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18"/>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18"/>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1" name="Google Shape;551;p18"/>
            <p:cNvGrpSpPr/>
            <p:nvPr/>
          </p:nvGrpSpPr>
          <p:grpSpPr>
            <a:xfrm>
              <a:off x="10849934" y="1590597"/>
              <a:ext cx="995593" cy="110491"/>
              <a:chOff x="6110382" y="1623726"/>
              <a:chExt cx="664083" cy="81724"/>
            </a:xfrm>
          </p:grpSpPr>
          <p:grpSp>
            <p:nvGrpSpPr>
              <p:cNvPr id="552" name="Google Shape;552;p18"/>
              <p:cNvGrpSpPr/>
              <p:nvPr/>
            </p:nvGrpSpPr>
            <p:grpSpPr>
              <a:xfrm>
                <a:off x="6110382" y="1623726"/>
                <a:ext cx="19050" cy="81724"/>
                <a:chOff x="6110382" y="1623726"/>
                <a:chExt cx="19050" cy="81724"/>
              </a:xfrm>
            </p:grpSpPr>
            <p:sp>
              <p:nvSpPr>
                <p:cNvPr id="553" name="Google Shape;553;p18"/>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18"/>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5" name="Google Shape;555;p18"/>
              <p:cNvGrpSpPr/>
              <p:nvPr/>
            </p:nvGrpSpPr>
            <p:grpSpPr>
              <a:xfrm>
                <a:off x="6160008" y="1623726"/>
                <a:ext cx="19050" cy="81724"/>
                <a:chOff x="6160008" y="1623726"/>
                <a:chExt cx="19050" cy="81724"/>
              </a:xfrm>
            </p:grpSpPr>
            <p:sp>
              <p:nvSpPr>
                <p:cNvPr id="556" name="Google Shape;556;p18"/>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18"/>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8" name="Google Shape;558;p18"/>
              <p:cNvGrpSpPr/>
              <p:nvPr/>
            </p:nvGrpSpPr>
            <p:grpSpPr>
              <a:xfrm>
                <a:off x="6209633" y="1623726"/>
                <a:ext cx="19050" cy="81724"/>
                <a:chOff x="6209633" y="1623726"/>
                <a:chExt cx="19050" cy="81724"/>
              </a:xfrm>
            </p:grpSpPr>
            <p:sp>
              <p:nvSpPr>
                <p:cNvPr id="559" name="Google Shape;559;p18"/>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18"/>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1" name="Google Shape;561;p18"/>
              <p:cNvGrpSpPr/>
              <p:nvPr/>
            </p:nvGrpSpPr>
            <p:grpSpPr>
              <a:xfrm>
                <a:off x="6259258" y="1623726"/>
                <a:ext cx="19050" cy="81724"/>
                <a:chOff x="6259258" y="1623726"/>
                <a:chExt cx="19050" cy="81724"/>
              </a:xfrm>
            </p:grpSpPr>
            <p:sp>
              <p:nvSpPr>
                <p:cNvPr id="562" name="Google Shape;562;p18"/>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18"/>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4" name="Google Shape;564;p18"/>
              <p:cNvGrpSpPr/>
              <p:nvPr/>
            </p:nvGrpSpPr>
            <p:grpSpPr>
              <a:xfrm>
                <a:off x="6308883" y="1623726"/>
                <a:ext cx="19050" cy="81724"/>
                <a:chOff x="6308883" y="1623726"/>
                <a:chExt cx="19050" cy="81724"/>
              </a:xfrm>
            </p:grpSpPr>
            <p:sp>
              <p:nvSpPr>
                <p:cNvPr id="565" name="Google Shape;565;p18"/>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18"/>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7" name="Google Shape;567;p18"/>
              <p:cNvGrpSpPr/>
              <p:nvPr/>
            </p:nvGrpSpPr>
            <p:grpSpPr>
              <a:xfrm>
                <a:off x="6358509" y="1623726"/>
                <a:ext cx="19050" cy="81724"/>
                <a:chOff x="6358509" y="1623726"/>
                <a:chExt cx="19050" cy="81724"/>
              </a:xfrm>
            </p:grpSpPr>
            <p:sp>
              <p:nvSpPr>
                <p:cNvPr id="568" name="Google Shape;568;p18"/>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18"/>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0" name="Google Shape;570;p18"/>
              <p:cNvGrpSpPr/>
              <p:nvPr/>
            </p:nvGrpSpPr>
            <p:grpSpPr>
              <a:xfrm>
                <a:off x="6408039" y="1623726"/>
                <a:ext cx="19050" cy="81724"/>
                <a:chOff x="6408039" y="1623726"/>
                <a:chExt cx="19050" cy="81724"/>
              </a:xfrm>
            </p:grpSpPr>
            <p:sp>
              <p:nvSpPr>
                <p:cNvPr id="571" name="Google Shape;571;p18"/>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18"/>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3" name="Google Shape;573;p18"/>
              <p:cNvGrpSpPr/>
              <p:nvPr/>
            </p:nvGrpSpPr>
            <p:grpSpPr>
              <a:xfrm>
                <a:off x="6457664" y="1623726"/>
                <a:ext cx="19050" cy="81724"/>
                <a:chOff x="6457664" y="1623726"/>
                <a:chExt cx="19050" cy="81724"/>
              </a:xfrm>
            </p:grpSpPr>
            <p:sp>
              <p:nvSpPr>
                <p:cNvPr id="574" name="Google Shape;574;p18"/>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18"/>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6" name="Google Shape;576;p18"/>
              <p:cNvGrpSpPr/>
              <p:nvPr/>
            </p:nvGrpSpPr>
            <p:grpSpPr>
              <a:xfrm>
                <a:off x="6507289" y="1623726"/>
                <a:ext cx="19050" cy="81724"/>
                <a:chOff x="6507289" y="1623726"/>
                <a:chExt cx="19050" cy="81724"/>
              </a:xfrm>
            </p:grpSpPr>
            <p:sp>
              <p:nvSpPr>
                <p:cNvPr id="577" name="Google Shape;577;p18"/>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18"/>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9" name="Google Shape;579;p18"/>
              <p:cNvGrpSpPr/>
              <p:nvPr/>
            </p:nvGrpSpPr>
            <p:grpSpPr>
              <a:xfrm>
                <a:off x="6556914" y="1623726"/>
                <a:ext cx="19050" cy="81724"/>
                <a:chOff x="6556914" y="1623726"/>
                <a:chExt cx="19050" cy="81724"/>
              </a:xfrm>
            </p:grpSpPr>
            <p:sp>
              <p:nvSpPr>
                <p:cNvPr id="580" name="Google Shape;580;p18"/>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18"/>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2" name="Google Shape;582;p18"/>
              <p:cNvGrpSpPr/>
              <p:nvPr/>
            </p:nvGrpSpPr>
            <p:grpSpPr>
              <a:xfrm>
                <a:off x="6606540" y="1623726"/>
                <a:ext cx="19050" cy="81724"/>
                <a:chOff x="6606540" y="1623726"/>
                <a:chExt cx="19050" cy="81724"/>
              </a:xfrm>
            </p:grpSpPr>
            <p:sp>
              <p:nvSpPr>
                <p:cNvPr id="583" name="Google Shape;583;p18"/>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18"/>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5" name="Google Shape;585;p18"/>
              <p:cNvGrpSpPr/>
              <p:nvPr/>
            </p:nvGrpSpPr>
            <p:grpSpPr>
              <a:xfrm>
                <a:off x="6656165" y="1623726"/>
                <a:ext cx="19050" cy="81724"/>
                <a:chOff x="6656165" y="1623726"/>
                <a:chExt cx="19050" cy="81724"/>
              </a:xfrm>
            </p:grpSpPr>
            <p:sp>
              <p:nvSpPr>
                <p:cNvPr id="586" name="Google Shape;586;p18"/>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18"/>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8" name="Google Shape;588;p18"/>
              <p:cNvGrpSpPr/>
              <p:nvPr/>
            </p:nvGrpSpPr>
            <p:grpSpPr>
              <a:xfrm>
                <a:off x="6705790" y="1623726"/>
                <a:ext cx="19050" cy="81724"/>
                <a:chOff x="6705790" y="1623726"/>
                <a:chExt cx="19050" cy="81724"/>
              </a:xfrm>
            </p:grpSpPr>
            <p:sp>
              <p:nvSpPr>
                <p:cNvPr id="589" name="Google Shape;589;p18"/>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18"/>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1" name="Google Shape;591;p18"/>
              <p:cNvGrpSpPr/>
              <p:nvPr/>
            </p:nvGrpSpPr>
            <p:grpSpPr>
              <a:xfrm>
                <a:off x="6755415" y="1623726"/>
                <a:ext cx="19050" cy="81724"/>
                <a:chOff x="6755415" y="1623726"/>
                <a:chExt cx="19050" cy="81724"/>
              </a:xfrm>
            </p:grpSpPr>
            <p:sp>
              <p:nvSpPr>
                <p:cNvPr id="592" name="Google Shape;592;p18"/>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18"/>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594" name="Google Shape;594;p18"/>
            <p:cNvGrpSpPr/>
            <p:nvPr/>
          </p:nvGrpSpPr>
          <p:grpSpPr>
            <a:xfrm>
              <a:off x="10230615" y="2148078"/>
              <a:ext cx="1201651" cy="385304"/>
              <a:chOff x="5697283" y="2036064"/>
              <a:chExt cx="801528" cy="284988"/>
            </a:xfrm>
          </p:grpSpPr>
          <p:grpSp>
            <p:nvGrpSpPr>
              <p:cNvPr id="595" name="Google Shape;595;p18"/>
              <p:cNvGrpSpPr/>
              <p:nvPr/>
            </p:nvGrpSpPr>
            <p:grpSpPr>
              <a:xfrm>
                <a:off x="5697283" y="2036826"/>
                <a:ext cx="801433" cy="284226"/>
                <a:chOff x="5697283" y="2036826"/>
                <a:chExt cx="801433" cy="284226"/>
              </a:xfrm>
            </p:grpSpPr>
            <p:sp>
              <p:nvSpPr>
                <p:cNvPr id="596" name="Google Shape;596;p18"/>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18"/>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18"/>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18"/>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0" name="Google Shape;600;p18"/>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18"/>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18"/>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3" name="Google Shape;603;p18"/>
            <p:cNvGrpSpPr/>
            <p:nvPr/>
          </p:nvGrpSpPr>
          <p:grpSpPr>
            <a:xfrm>
              <a:off x="10022416" y="5484201"/>
              <a:ext cx="1618052" cy="1373802"/>
              <a:chOff x="5558409" y="4503610"/>
              <a:chExt cx="1079277" cy="1016126"/>
            </a:xfrm>
          </p:grpSpPr>
          <p:sp>
            <p:nvSpPr>
              <p:cNvPr id="604" name="Google Shape;604;p18"/>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18"/>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6" name="Google Shape;606;p18"/>
            <p:cNvGrpSpPr/>
            <p:nvPr/>
          </p:nvGrpSpPr>
          <p:grpSpPr>
            <a:xfrm>
              <a:off x="10022416" y="5548074"/>
              <a:ext cx="1618052" cy="40049"/>
              <a:chOff x="5558409" y="4550854"/>
              <a:chExt cx="1079277" cy="29622"/>
            </a:xfrm>
          </p:grpSpPr>
          <p:sp>
            <p:nvSpPr>
              <p:cNvPr id="607" name="Google Shape;607;p18"/>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18"/>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9" name="Google Shape;609;p18"/>
            <p:cNvGrpSpPr/>
            <p:nvPr/>
          </p:nvGrpSpPr>
          <p:grpSpPr>
            <a:xfrm>
              <a:off x="10022416" y="5621607"/>
              <a:ext cx="1618052" cy="40049"/>
              <a:chOff x="5558409" y="4605242"/>
              <a:chExt cx="1079277" cy="29622"/>
            </a:xfrm>
          </p:grpSpPr>
          <p:sp>
            <p:nvSpPr>
              <p:cNvPr id="610" name="Google Shape;610;p18"/>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18"/>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2" name="Google Shape;612;p18"/>
            <p:cNvGrpSpPr/>
            <p:nvPr/>
          </p:nvGrpSpPr>
          <p:grpSpPr>
            <a:xfrm>
              <a:off x="10056544" y="5414532"/>
              <a:ext cx="1549796" cy="41853"/>
              <a:chOff x="5581173" y="4452080"/>
              <a:chExt cx="1033749" cy="30956"/>
            </a:xfrm>
          </p:grpSpPr>
          <p:sp>
            <p:nvSpPr>
              <p:cNvPr id="613" name="Google Shape;613;p18"/>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18"/>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5" name="Google Shape;615;p18"/>
            <p:cNvGrpSpPr/>
            <p:nvPr/>
          </p:nvGrpSpPr>
          <p:grpSpPr>
            <a:xfrm>
              <a:off x="10056544" y="2015823"/>
              <a:ext cx="1549796" cy="132254"/>
              <a:chOff x="5581173" y="1938242"/>
              <a:chExt cx="1033749" cy="97821"/>
            </a:xfrm>
          </p:grpSpPr>
          <p:sp>
            <p:nvSpPr>
              <p:cNvPr id="616" name="Google Shape;616;p18"/>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18"/>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8" name="Google Shape;618;p18"/>
            <p:cNvGrpSpPr/>
            <p:nvPr/>
          </p:nvGrpSpPr>
          <p:grpSpPr>
            <a:xfrm>
              <a:off x="10550057" y="2585278"/>
              <a:ext cx="562770" cy="814264"/>
              <a:chOff x="5910357" y="2359437"/>
              <a:chExt cx="375380" cy="602266"/>
            </a:xfrm>
          </p:grpSpPr>
          <p:grpSp>
            <p:nvGrpSpPr>
              <p:cNvPr id="619" name="Google Shape;619;p18"/>
              <p:cNvGrpSpPr/>
              <p:nvPr/>
            </p:nvGrpSpPr>
            <p:grpSpPr>
              <a:xfrm>
                <a:off x="5910357" y="2361247"/>
                <a:ext cx="375285" cy="600456"/>
                <a:chOff x="5910357" y="2361247"/>
                <a:chExt cx="375285" cy="600456"/>
              </a:xfrm>
            </p:grpSpPr>
            <p:sp>
              <p:nvSpPr>
                <p:cNvPr id="620" name="Google Shape;620;p18"/>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18"/>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18"/>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18"/>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4" name="Google Shape;624;p18"/>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18"/>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18"/>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7" name="Google Shape;627;p18"/>
            <p:cNvGrpSpPr/>
            <p:nvPr/>
          </p:nvGrpSpPr>
          <p:grpSpPr>
            <a:xfrm>
              <a:off x="10443028" y="4081386"/>
              <a:ext cx="806386" cy="594398"/>
              <a:chOff x="5717721" y="3118847"/>
              <a:chExt cx="727195" cy="594398"/>
            </a:xfrm>
          </p:grpSpPr>
          <p:sp>
            <p:nvSpPr>
              <p:cNvPr id="628" name="Google Shape;628;p18"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18"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630" name="Google Shape;630;p18"/>
          <p:cNvGrpSpPr/>
          <p:nvPr/>
        </p:nvGrpSpPr>
        <p:grpSpPr>
          <a:xfrm>
            <a:off x="9673954" y="2330612"/>
            <a:ext cx="1065677" cy="326130"/>
            <a:chOff x="6551993" y="1927595"/>
            <a:chExt cx="2643703" cy="2139960"/>
          </a:xfrm>
        </p:grpSpPr>
        <p:grpSp>
          <p:nvGrpSpPr>
            <p:cNvPr id="631" name="Google Shape;631;p18"/>
            <p:cNvGrpSpPr/>
            <p:nvPr/>
          </p:nvGrpSpPr>
          <p:grpSpPr>
            <a:xfrm>
              <a:off x="6551993" y="1927719"/>
              <a:ext cx="2643703" cy="2139836"/>
              <a:chOff x="6551993" y="1927719"/>
              <a:chExt cx="2643703" cy="2139836"/>
            </a:xfrm>
          </p:grpSpPr>
          <p:sp>
            <p:nvSpPr>
              <p:cNvPr id="632" name="Google Shape;632;p18"/>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18"/>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4" name="Google Shape;634;p18"/>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18"/>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18"/>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7" name="Google Shape;637;p18"/>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638" name="Google Shape;638;p18"/>
          <p:cNvPicPr preferRelativeResize="0"/>
          <p:nvPr/>
        </p:nvPicPr>
        <p:blipFill rotWithShape="1">
          <a:blip r:embed="rId2">
            <a:alphaModFix/>
          </a:blip>
          <a:srcRect l="60626"/>
          <a:stretch/>
        </p:blipFill>
        <p:spPr>
          <a:xfrm>
            <a:off x="10833053" y="4958850"/>
            <a:ext cx="381575" cy="314075"/>
          </a:xfrm>
          <a:prstGeom prst="rect">
            <a:avLst/>
          </a:prstGeom>
          <a:noFill/>
          <a:ln>
            <a:noFill/>
          </a:ln>
        </p:spPr>
      </p:pic>
      <p:pic>
        <p:nvPicPr>
          <p:cNvPr id="639" name="Google Shape;639;p18"/>
          <p:cNvPicPr preferRelativeResize="0"/>
          <p:nvPr/>
        </p:nvPicPr>
        <p:blipFill rotWithShape="1">
          <a:blip r:embed="rId3">
            <a:alphaModFix/>
          </a:blip>
          <a:srcRect r="38469"/>
          <a:stretch/>
        </p:blipFill>
        <p:spPr>
          <a:xfrm>
            <a:off x="10232112" y="4958850"/>
            <a:ext cx="596300" cy="314075"/>
          </a:xfrm>
          <a:prstGeom prst="rect">
            <a:avLst/>
          </a:prstGeom>
          <a:noFill/>
          <a:ln>
            <a:noFill/>
          </a:ln>
        </p:spPr>
      </p:pic>
      <p:sp>
        <p:nvSpPr>
          <p:cNvPr id="640" name="Google Shape;640;p18"/>
          <p:cNvSpPr txBox="1">
            <a:spLocks noGrp="1"/>
          </p:cNvSpPr>
          <p:nvPr>
            <p:ph type="subTitle" idx="1"/>
          </p:nvPr>
        </p:nvSpPr>
        <p:spPr>
          <a:xfrm>
            <a:off x="415600"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1" name="Google Shape;641;p18"/>
          <p:cNvSpPr txBox="1">
            <a:spLocks noGrp="1"/>
          </p:cNvSpPr>
          <p:nvPr>
            <p:ph type="subTitle" idx="2"/>
          </p:nvPr>
        </p:nvSpPr>
        <p:spPr>
          <a:xfrm>
            <a:off x="2320171"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2" name="Google Shape;642;p18"/>
          <p:cNvSpPr txBox="1">
            <a:spLocks noGrp="1"/>
          </p:cNvSpPr>
          <p:nvPr>
            <p:ph type="subTitle" idx="3"/>
          </p:nvPr>
        </p:nvSpPr>
        <p:spPr>
          <a:xfrm>
            <a:off x="4224742" y="23425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3" name="Google Shape;643;p18"/>
          <p:cNvSpPr txBox="1">
            <a:spLocks noGrp="1"/>
          </p:cNvSpPr>
          <p:nvPr>
            <p:ph type="subTitle" idx="4"/>
          </p:nvPr>
        </p:nvSpPr>
        <p:spPr>
          <a:xfrm>
            <a:off x="6129313" y="23425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4" name="Google Shape;644;p18"/>
          <p:cNvSpPr txBox="1">
            <a:spLocks noGrp="1"/>
          </p:cNvSpPr>
          <p:nvPr>
            <p:ph type="subTitle" idx="5"/>
          </p:nvPr>
        </p:nvSpPr>
        <p:spPr>
          <a:xfrm>
            <a:off x="8033883"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5" name="Google Shape;645;p18"/>
          <p:cNvSpPr txBox="1">
            <a:spLocks noGrp="1"/>
          </p:cNvSpPr>
          <p:nvPr>
            <p:ph type="title"/>
          </p:nvPr>
        </p:nvSpPr>
        <p:spPr>
          <a:xfrm>
            <a:off x="415600" y="974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46" name="Google Shape;646;p18"/>
          <p:cNvSpPr txBox="1">
            <a:spLocks noGrp="1"/>
          </p:cNvSpPr>
          <p:nvPr>
            <p:ph type="body" idx="6"/>
          </p:nvPr>
        </p:nvSpPr>
        <p:spPr>
          <a:xfrm>
            <a:off x="415600"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7" name="Google Shape;647;p18"/>
          <p:cNvSpPr txBox="1">
            <a:spLocks noGrp="1"/>
          </p:cNvSpPr>
          <p:nvPr>
            <p:ph type="body" idx="7"/>
          </p:nvPr>
        </p:nvSpPr>
        <p:spPr>
          <a:xfrm>
            <a:off x="2320169"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8" name="Google Shape;648;p18"/>
          <p:cNvSpPr txBox="1">
            <a:spLocks noGrp="1"/>
          </p:cNvSpPr>
          <p:nvPr>
            <p:ph type="body" idx="8"/>
          </p:nvPr>
        </p:nvSpPr>
        <p:spPr>
          <a:xfrm>
            <a:off x="4224739"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9" name="Google Shape;649;p18"/>
          <p:cNvSpPr txBox="1">
            <a:spLocks noGrp="1"/>
          </p:cNvSpPr>
          <p:nvPr>
            <p:ph type="body" idx="9"/>
          </p:nvPr>
        </p:nvSpPr>
        <p:spPr>
          <a:xfrm>
            <a:off x="6129308"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50" name="Google Shape;650;p18"/>
          <p:cNvSpPr txBox="1">
            <a:spLocks noGrp="1"/>
          </p:cNvSpPr>
          <p:nvPr>
            <p:ph type="body" idx="13"/>
          </p:nvPr>
        </p:nvSpPr>
        <p:spPr>
          <a:xfrm>
            <a:off x="8033878"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651"/>
        <p:cNvGrpSpPr/>
        <p:nvPr/>
      </p:nvGrpSpPr>
      <p:grpSpPr>
        <a:xfrm>
          <a:off x="0" y="0"/>
          <a:ext cx="0" cy="0"/>
          <a:chOff x="0" y="0"/>
          <a:chExt cx="0" cy="0"/>
        </a:xfrm>
      </p:grpSpPr>
      <p:sp>
        <p:nvSpPr>
          <p:cNvPr id="652" name="Google Shape;652;p19"/>
          <p:cNvSpPr/>
          <p:nvPr/>
        </p:nvSpPr>
        <p:spPr>
          <a:xfrm rot="8376575">
            <a:off x="6947389" y="-633893"/>
            <a:ext cx="5488011" cy="8317840"/>
          </a:xfrm>
          <a:custGeom>
            <a:avLst/>
            <a:gdLst/>
            <a:ahLst/>
            <a:cxnLst/>
            <a:rect l="l" t="t" r="r" b="b"/>
            <a:pathLst>
              <a:path w="5488011" h="8317840" extrusionOk="0">
                <a:moveTo>
                  <a:pt x="2177864" y="8305427"/>
                </a:moveTo>
                <a:lnTo>
                  <a:pt x="0" y="6452547"/>
                </a:lnTo>
                <a:lnTo>
                  <a:pt x="39358" y="6271037"/>
                </a:lnTo>
                <a:cubicBezTo>
                  <a:pt x="188737" y="5706161"/>
                  <a:pt x="544574" y="5130673"/>
                  <a:pt x="812765" y="4686008"/>
                </a:cubicBezTo>
                <a:cubicBezTo>
                  <a:pt x="1205409" y="3959222"/>
                  <a:pt x="1015604" y="3430242"/>
                  <a:pt x="766779" y="2919422"/>
                </a:cubicBezTo>
                <a:lnTo>
                  <a:pt x="673962" y="2733035"/>
                </a:lnTo>
                <a:lnTo>
                  <a:pt x="2999168" y="0"/>
                </a:lnTo>
                <a:lnTo>
                  <a:pt x="5488011" y="2117454"/>
                </a:lnTo>
                <a:lnTo>
                  <a:pt x="5484536" y="2193806"/>
                </a:lnTo>
                <a:cubicBezTo>
                  <a:pt x="5455792" y="2433076"/>
                  <a:pt x="5372029" y="2672413"/>
                  <a:pt x="5220679" y="2900481"/>
                </a:cubicBezTo>
                <a:cubicBezTo>
                  <a:pt x="5040135" y="3149086"/>
                  <a:pt x="4790492" y="3319070"/>
                  <a:pt x="4673631" y="3613358"/>
                </a:cubicBezTo>
                <a:cubicBezTo>
                  <a:pt x="4355049" y="5019507"/>
                  <a:pt x="6266855" y="5608082"/>
                  <a:pt x="4986958" y="7308518"/>
                </a:cubicBezTo>
                <a:cubicBezTo>
                  <a:pt x="4324163" y="7998064"/>
                  <a:pt x="3401058" y="8317840"/>
                  <a:pt x="2478749" y="8317840"/>
                </a:cubicBezTo>
                <a:cubicBezTo>
                  <a:pt x="2391740" y="8317840"/>
                  <a:pt x="2304741" y="8314994"/>
                  <a:pt x="2217971" y="83093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3" name="Google Shape;653;p19"/>
          <p:cNvGrpSpPr/>
          <p:nvPr/>
        </p:nvGrpSpPr>
        <p:grpSpPr>
          <a:xfrm rot="-379778">
            <a:off x="544541" y="892940"/>
            <a:ext cx="8185377" cy="5072107"/>
            <a:chOff x="854242" y="649704"/>
            <a:chExt cx="9106200" cy="5642700"/>
          </a:xfrm>
        </p:grpSpPr>
        <p:sp>
          <p:nvSpPr>
            <p:cNvPr id="654" name="Google Shape;654;p19"/>
            <p:cNvSpPr/>
            <p:nvPr/>
          </p:nvSpPr>
          <p:spPr>
            <a:xfrm>
              <a:off x="854242" y="649704"/>
              <a:ext cx="9106200" cy="5642700"/>
            </a:xfrm>
            <a:prstGeom prst="rect">
              <a:avLst/>
            </a:prstGeom>
            <a:solidFill>
              <a:srgbClr val="F4F4F4"/>
            </a:solidFill>
            <a:ln>
              <a:noFill/>
            </a:ln>
            <a:effectLst>
              <a:outerShdw blurRad="127000" dist="38100" algn="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5" name="Google Shape;655;p19"/>
            <p:cNvSpPr/>
            <p:nvPr/>
          </p:nvSpPr>
          <p:spPr>
            <a:xfrm>
              <a:off x="1310550" y="932446"/>
              <a:ext cx="8193600" cy="5077200"/>
            </a:xfrm>
            <a:prstGeom prst="rect">
              <a:avLst/>
            </a:prstGeom>
            <a:noFill/>
            <a:ln w="31750" cap="flat" cmpd="sng">
              <a:solidFill>
                <a:srgbClr val="B9B9B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656" name="Google Shape;656;p19"/>
            <p:cNvCxnSpPr/>
            <p:nvPr/>
          </p:nvCxnSpPr>
          <p:spPr>
            <a:xfrm flipH="1">
              <a:off x="5390202" y="1179095"/>
              <a:ext cx="17100" cy="4644000"/>
            </a:xfrm>
            <a:prstGeom prst="straightConnector1">
              <a:avLst/>
            </a:prstGeom>
            <a:noFill/>
            <a:ln w="31750" cap="flat" cmpd="sng">
              <a:solidFill>
                <a:srgbClr val="B9B9B9"/>
              </a:solidFill>
              <a:prstDash val="solid"/>
              <a:miter lim="800000"/>
              <a:headEnd type="none" w="sm" len="sm"/>
              <a:tailEnd type="none" w="sm" len="sm"/>
            </a:ln>
          </p:spPr>
        </p:cxnSp>
        <p:grpSp>
          <p:nvGrpSpPr>
            <p:cNvPr id="657" name="Google Shape;657;p19"/>
            <p:cNvGrpSpPr/>
            <p:nvPr/>
          </p:nvGrpSpPr>
          <p:grpSpPr>
            <a:xfrm rot="-82582">
              <a:off x="8081838" y="972056"/>
              <a:ext cx="1324375" cy="1514343"/>
              <a:chOff x="9204036" y="1284493"/>
              <a:chExt cx="2465995" cy="2819717"/>
            </a:xfrm>
          </p:grpSpPr>
          <p:sp>
            <p:nvSpPr>
              <p:cNvPr id="658" name="Google Shape;658;p19"/>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D8D8D8"/>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19"/>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0" name="Google Shape;660;p19"/>
            <p:cNvSpPr/>
            <p:nvPr/>
          </p:nvSpPr>
          <p:spPr>
            <a:xfrm rot="928949">
              <a:off x="6755326" y="1384860"/>
              <a:ext cx="1208042" cy="569263"/>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1" name="Google Shape;661;p19"/>
            <p:cNvGrpSpPr/>
            <p:nvPr/>
          </p:nvGrpSpPr>
          <p:grpSpPr>
            <a:xfrm rot="-82569">
              <a:off x="7486566" y="997331"/>
              <a:ext cx="1124649" cy="1466989"/>
              <a:chOff x="5637109" y="2191514"/>
              <a:chExt cx="2143612" cy="2796121"/>
            </a:xfrm>
          </p:grpSpPr>
          <p:grpSp>
            <p:nvGrpSpPr>
              <p:cNvPr id="662" name="Google Shape;662;p19"/>
              <p:cNvGrpSpPr/>
              <p:nvPr/>
            </p:nvGrpSpPr>
            <p:grpSpPr>
              <a:xfrm>
                <a:off x="5637109" y="2191514"/>
                <a:ext cx="2143612" cy="2796121"/>
                <a:chOff x="5637109" y="2191514"/>
                <a:chExt cx="2143612" cy="2796121"/>
              </a:xfrm>
            </p:grpSpPr>
            <p:sp>
              <p:nvSpPr>
                <p:cNvPr id="663" name="Google Shape;663;p19"/>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19"/>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5" name="Google Shape;665;p19"/>
                <p:cNvGrpSpPr/>
                <p:nvPr/>
              </p:nvGrpSpPr>
              <p:grpSpPr>
                <a:xfrm rot="-2276354">
                  <a:off x="6335118" y="2383918"/>
                  <a:ext cx="919933" cy="855459"/>
                  <a:chOff x="5781651" y="3138498"/>
                  <a:chExt cx="625662" cy="581812"/>
                </a:xfrm>
              </p:grpSpPr>
              <p:sp>
                <p:nvSpPr>
                  <p:cNvPr id="666" name="Google Shape;666;p19"/>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19"/>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19"/>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19"/>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19"/>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19"/>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19"/>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19"/>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19"/>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19"/>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19"/>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19"/>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19"/>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19"/>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19"/>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1" name="Google Shape;681;p19"/>
                <p:cNvGrpSpPr/>
                <p:nvPr/>
              </p:nvGrpSpPr>
              <p:grpSpPr>
                <a:xfrm rot="8013194">
                  <a:off x="6331224" y="3931838"/>
                  <a:ext cx="919930" cy="855457"/>
                  <a:chOff x="5781651" y="3138498"/>
                  <a:chExt cx="625662" cy="581812"/>
                </a:xfrm>
              </p:grpSpPr>
              <p:sp>
                <p:nvSpPr>
                  <p:cNvPr id="682" name="Google Shape;682;p19"/>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19"/>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19"/>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19"/>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19"/>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19"/>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19"/>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19"/>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19"/>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19"/>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19"/>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19"/>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19"/>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19"/>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19"/>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97" name="Google Shape;697;p19"/>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98" name="Google Shape;698;p19"/>
            <p:cNvGrpSpPr/>
            <p:nvPr/>
          </p:nvGrpSpPr>
          <p:grpSpPr>
            <a:xfrm>
              <a:off x="5704996" y="3220263"/>
              <a:ext cx="3463176" cy="1776663"/>
              <a:chOff x="5704926" y="3220263"/>
              <a:chExt cx="3830100" cy="1776663"/>
            </a:xfrm>
          </p:grpSpPr>
          <p:cxnSp>
            <p:nvCxnSpPr>
              <p:cNvPr id="699" name="Google Shape;699;p19"/>
              <p:cNvCxnSpPr/>
              <p:nvPr/>
            </p:nvCxnSpPr>
            <p:spPr>
              <a:xfrm rot="10800000">
                <a:off x="5704926" y="3220263"/>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0" name="Google Shape;700;p19"/>
              <p:cNvCxnSpPr/>
              <p:nvPr/>
            </p:nvCxnSpPr>
            <p:spPr>
              <a:xfrm rot="10800000">
                <a:off x="5704926" y="4996926"/>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1" name="Google Shape;701;p19"/>
              <p:cNvCxnSpPr/>
              <p:nvPr/>
            </p:nvCxnSpPr>
            <p:spPr>
              <a:xfrm rot="10800000">
                <a:off x="5704926" y="4552761"/>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2" name="Google Shape;702;p19"/>
              <p:cNvCxnSpPr/>
              <p:nvPr/>
            </p:nvCxnSpPr>
            <p:spPr>
              <a:xfrm rot="10800000">
                <a:off x="5704926" y="4108595"/>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3" name="Google Shape;703;p19"/>
              <p:cNvCxnSpPr/>
              <p:nvPr/>
            </p:nvCxnSpPr>
            <p:spPr>
              <a:xfrm rot="10800000">
                <a:off x="5704926" y="3664429"/>
                <a:ext cx="3830100" cy="0"/>
              </a:xfrm>
              <a:prstGeom prst="straightConnector1">
                <a:avLst/>
              </a:prstGeom>
              <a:noFill/>
              <a:ln w="19050" cap="flat" cmpd="sng">
                <a:solidFill>
                  <a:srgbClr val="B9B9B9"/>
                </a:solidFill>
                <a:prstDash val="solid"/>
                <a:miter lim="800000"/>
                <a:headEnd type="none" w="sm" len="sm"/>
                <a:tailEnd type="none" w="sm" len="sm"/>
              </a:ln>
            </p:spPr>
          </p:cxnSp>
        </p:grpSp>
      </p:grpSp>
      <p:sp>
        <p:nvSpPr>
          <p:cNvPr id="704" name="Google Shape;704;p19"/>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05" name="Google Shape;705;p19"/>
          <p:cNvSpPr txBox="1">
            <a:spLocks noGrp="1"/>
          </p:cNvSpPr>
          <p:nvPr>
            <p:ph type="title"/>
          </p:nvPr>
        </p:nvSpPr>
        <p:spPr>
          <a:xfrm rot="-412530">
            <a:off x="952249" y="1603913"/>
            <a:ext cx="3212704" cy="678427"/>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06" name="Google Shape;706;p19"/>
          <p:cNvSpPr txBox="1">
            <a:spLocks noGrp="1"/>
          </p:cNvSpPr>
          <p:nvPr>
            <p:ph type="body" idx="1"/>
          </p:nvPr>
        </p:nvSpPr>
        <p:spPr>
          <a:xfrm rot="-412530">
            <a:off x="1194061" y="2954776"/>
            <a:ext cx="3212704" cy="2760483"/>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707"/>
        <p:cNvGrpSpPr/>
        <p:nvPr/>
      </p:nvGrpSpPr>
      <p:grpSpPr>
        <a:xfrm>
          <a:off x="0" y="0"/>
          <a:ext cx="0" cy="0"/>
          <a:chOff x="0" y="0"/>
          <a:chExt cx="0" cy="0"/>
        </a:xfrm>
      </p:grpSpPr>
      <p:sp>
        <p:nvSpPr>
          <p:cNvPr id="708" name="Google Shape;708;p20"/>
          <p:cNvSpPr/>
          <p:nvPr/>
        </p:nvSpPr>
        <p:spPr>
          <a:xfrm rot="-8376575" flipH="1">
            <a:off x="505285" y="-791687"/>
            <a:ext cx="5455284" cy="8363959"/>
          </a:xfrm>
          <a:custGeom>
            <a:avLst/>
            <a:gdLst/>
            <a:ahLst/>
            <a:cxnLst/>
            <a:rect l="l" t="t" r="r" b="b"/>
            <a:pathLst>
              <a:path w="5455284" h="8363959" extrusionOk="0">
                <a:moveTo>
                  <a:pt x="0" y="6312629"/>
                </a:moveTo>
                <a:lnTo>
                  <a:pt x="2410052" y="8363048"/>
                </a:lnTo>
                <a:lnTo>
                  <a:pt x="2438000" y="8363959"/>
                </a:lnTo>
                <a:cubicBezTo>
                  <a:pt x="3360309" y="8363959"/>
                  <a:pt x="4283414" y="8044183"/>
                  <a:pt x="4946209" y="7354637"/>
                </a:cubicBezTo>
                <a:cubicBezTo>
                  <a:pt x="6226106" y="5654201"/>
                  <a:pt x="4314301" y="5065626"/>
                  <a:pt x="4632883" y="3659478"/>
                </a:cubicBezTo>
                <a:cubicBezTo>
                  <a:pt x="4749743" y="3365190"/>
                  <a:pt x="4999386" y="3195205"/>
                  <a:pt x="5179931" y="2946600"/>
                </a:cubicBezTo>
                <a:cubicBezTo>
                  <a:pt x="5381731" y="2642509"/>
                  <a:pt x="5463376" y="2318384"/>
                  <a:pt x="5454657" y="2001099"/>
                </a:cubicBezTo>
                <a:lnTo>
                  <a:pt x="5449139" y="1944463"/>
                </a:lnTo>
                <a:lnTo>
                  <a:pt x="3182439" y="16004"/>
                </a:lnTo>
                <a:lnTo>
                  <a:pt x="2958749" y="5367"/>
                </a:lnTo>
                <a:cubicBezTo>
                  <a:pt x="2860406" y="1998"/>
                  <a:pt x="2759486" y="0"/>
                  <a:pt x="2657233" y="0"/>
                </a:cubicBezTo>
                <a:cubicBezTo>
                  <a:pt x="2452767" y="0"/>
                  <a:pt x="2242996" y="7990"/>
                  <a:pt x="2037875" y="28968"/>
                </a:cubicBezTo>
                <a:lnTo>
                  <a:pt x="2013407" y="32347"/>
                </a:lnTo>
                <a:lnTo>
                  <a:pt x="325942" y="2015784"/>
                </a:lnTo>
                <a:lnTo>
                  <a:pt x="339322" y="2074116"/>
                </a:lnTo>
                <a:cubicBezTo>
                  <a:pt x="567748" y="2936404"/>
                  <a:pt x="1389029" y="3590035"/>
                  <a:pt x="772016" y="4732127"/>
                </a:cubicBezTo>
                <a:cubicBezTo>
                  <a:pt x="537350" y="5121210"/>
                  <a:pt x="235579" y="5610453"/>
                  <a:pt x="63730" y="610510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09" name="Google Shape;709;p20"/>
          <p:cNvSpPr/>
          <p:nvPr/>
        </p:nvSpPr>
        <p:spPr>
          <a:xfrm rot="741824" flipH="1">
            <a:off x="4363882" y="1598255"/>
            <a:ext cx="4788966" cy="3405703"/>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0" name="Google Shape;710;p20"/>
          <p:cNvGrpSpPr/>
          <p:nvPr/>
        </p:nvGrpSpPr>
        <p:grpSpPr>
          <a:xfrm rot="774016">
            <a:off x="4573882" y="1218576"/>
            <a:ext cx="1324376" cy="1514344"/>
            <a:chOff x="9204036" y="1284493"/>
            <a:chExt cx="2465995" cy="2819717"/>
          </a:xfrm>
        </p:grpSpPr>
        <p:sp>
          <p:nvSpPr>
            <p:cNvPr id="711" name="Google Shape;711;p20"/>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20"/>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13" name="Google Shape;713;p20"/>
          <p:cNvSpPr/>
          <p:nvPr/>
        </p:nvSpPr>
        <p:spPr>
          <a:xfrm rot="741094" flipH="1">
            <a:off x="5592125" y="1873814"/>
            <a:ext cx="766551" cy="519860"/>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4" name="Google Shape;714;p20"/>
          <p:cNvGrpSpPr/>
          <p:nvPr/>
        </p:nvGrpSpPr>
        <p:grpSpPr>
          <a:xfrm rot="-741817">
            <a:off x="5094118" y="1373232"/>
            <a:ext cx="870999" cy="1136129"/>
            <a:chOff x="5637109" y="2191514"/>
            <a:chExt cx="2143612" cy="2796121"/>
          </a:xfrm>
        </p:grpSpPr>
        <p:grpSp>
          <p:nvGrpSpPr>
            <p:cNvPr id="715" name="Google Shape;715;p20"/>
            <p:cNvGrpSpPr/>
            <p:nvPr/>
          </p:nvGrpSpPr>
          <p:grpSpPr>
            <a:xfrm>
              <a:off x="5637109" y="2191514"/>
              <a:ext cx="2143612" cy="2796121"/>
              <a:chOff x="5637109" y="2191514"/>
              <a:chExt cx="2143612" cy="2796121"/>
            </a:xfrm>
          </p:grpSpPr>
          <p:sp>
            <p:nvSpPr>
              <p:cNvPr id="716" name="Google Shape;716;p20"/>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20"/>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8" name="Google Shape;718;p20"/>
              <p:cNvGrpSpPr/>
              <p:nvPr/>
            </p:nvGrpSpPr>
            <p:grpSpPr>
              <a:xfrm rot="-2276354">
                <a:off x="6335118" y="2383918"/>
                <a:ext cx="919933" cy="855459"/>
                <a:chOff x="5781651" y="3138498"/>
                <a:chExt cx="625662" cy="581812"/>
              </a:xfrm>
            </p:grpSpPr>
            <p:sp>
              <p:nvSpPr>
                <p:cNvPr id="719" name="Google Shape;719;p20"/>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20"/>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20"/>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20"/>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20"/>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20"/>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20"/>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20"/>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20"/>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20"/>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20"/>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20"/>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20"/>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20"/>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20"/>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34" name="Google Shape;734;p20"/>
              <p:cNvGrpSpPr/>
              <p:nvPr/>
            </p:nvGrpSpPr>
            <p:grpSpPr>
              <a:xfrm rot="8013194">
                <a:off x="6331224" y="3931838"/>
                <a:ext cx="919930" cy="855457"/>
                <a:chOff x="5781651" y="3138498"/>
                <a:chExt cx="625662" cy="581812"/>
              </a:xfrm>
            </p:grpSpPr>
            <p:sp>
              <p:nvSpPr>
                <p:cNvPr id="735" name="Google Shape;735;p20"/>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20"/>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20"/>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20"/>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20"/>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20"/>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20"/>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20"/>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20"/>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20"/>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20"/>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20"/>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20"/>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20"/>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20"/>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50" name="Google Shape;750;p20"/>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51" name="Google Shape;751;p20"/>
          <p:cNvSpPr/>
          <p:nvPr/>
        </p:nvSpPr>
        <p:spPr>
          <a:xfrm flipH="1">
            <a:off x="6726896" y="36438"/>
            <a:ext cx="5015469"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20"/>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53" name="Google Shape;753;p20"/>
          <p:cNvSpPr txBox="1">
            <a:spLocks noGrp="1"/>
          </p:cNvSpPr>
          <p:nvPr>
            <p:ph type="body" idx="1"/>
          </p:nvPr>
        </p:nvSpPr>
        <p:spPr>
          <a:xfrm>
            <a:off x="7358771" y="2508425"/>
            <a:ext cx="3945600" cy="31068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754" name="Google Shape;754;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0"/>
        <p:cNvGrpSpPr/>
        <p:nvPr/>
      </p:nvGrpSpPr>
      <p:grpSpPr>
        <a:xfrm>
          <a:off x="0" y="0"/>
          <a:ext cx="0" cy="0"/>
          <a:chOff x="0" y="0"/>
          <a:chExt cx="0" cy="0"/>
        </a:xfrm>
      </p:grpSpPr>
      <p:sp>
        <p:nvSpPr>
          <p:cNvPr id="41" name="Google Shape;41;p3"/>
          <p:cNvSpPr/>
          <p:nvPr/>
        </p:nvSpPr>
        <p:spPr>
          <a:xfrm rot="-887239">
            <a:off x="-1366316" y="1403756"/>
            <a:ext cx="2733047" cy="5462809"/>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
          <p:cNvSpPr/>
          <p:nvPr/>
        </p:nvSpPr>
        <p:spPr>
          <a:xfrm rot="-887239">
            <a:off x="3713266" y="68621"/>
            <a:ext cx="2733047" cy="5462821"/>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3"/>
          <p:cNvSpPr/>
          <p:nvPr/>
        </p:nvSpPr>
        <p:spPr>
          <a:xfrm rot="-887239">
            <a:off x="-1115716" y="3424171"/>
            <a:ext cx="8012072" cy="2733047"/>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3"/>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3"/>
          <p:cNvSpPr/>
          <p:nvPr/>
        </p:nvSpPr>
        <p:spPr>
          <a:xfrm rot="-887239">
            <a:off x="-1680249" y="770897"/>
            <a:ext cx="8012084" cy="3863202"/>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3"/>
          <p:cNvSpPr/>
          <p:nvPr/>
        </p:nvSpPr>
        <p:spPr>
          <a:xfrm>
            <a:off x="4235117" y="0"/>
            <a:ext cx="7956900" cy="6858000"/>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 name="Google Shape;47;p3"/>
          <p:cNvGrpSpPr/>
          <p:nvPr/>
        </p:nvGrpSpPr>
        <p:grpSpPr>
          <a:xfrm>
            <a:off x="1700148" y="3150287"/>
            <a:ext cx="2055965" cy="2044502"/>
            <a:chOff x="5586348" y="-2372208"/>
            <a:chExt cx="2055965" cy="2044502"/>
          </a:xfrm>
        </p:grpSpPr>
        <p:sp>
          <p:nvSpPr>
            <p:cNvPr id="48" name="Google Shape;48;p3"/>
            <p:cNvSpPr/>
            <p:nvPr/>
          </p:nvSpPr>
          <p:spPr>
            <a:xfrm rot="3397668">
              <a:off x="5884330" y="-2100066"/>
              <a:ext cx="1460001" cy="1500218"/>
            </a:xfrm>
            <a:custGeom>
              <a:avLst/>
              <a:gdLst/>
              <a:ahLst/>
              <a:cxnLst/>
              <a:rect l="l" t="t" r="r" b="b"/>
              <a:pathLst>
                <a:path w="1460202" h="1500424" extrusionOk="0">
                  <a:moveTo>
                    <a:pt x="385757" y="169112"/>
                  </a:moveTo>
                  <a:cubicBezTo>
                    <a:pt x="444527" y="123964"/>
                    <a:pt x="503867" y="78529"/>
                    <a:pt x="570828" y="47002"/>
                  </a:cubicBezTo>
                  <a:cubicBezTo>
                    <a:pt x="759042" y="-41676"/>
                    <a:pt x="1000215" y="-2052"/>
                    <a:pt x="1150234" y="142061"/>
                  </a:cubicBezTo>
                  <a:cubicBezTo>
                    <a:pt x="1228530" y="217309"/>
                    <a:pt x="1281012" y="314845"/>
                    <a:pt x="1332161" y="410666"/>
                  </a:cubicBezTo>
                  <a:cubicBezTo>
                    <a:pt x="1391216" y="521251"/>
                    <a:pt x="1451700" y="636313"/>
                    <a:pt x="1459415" y="761472"/>
                  </a:cubicBezTo>
                  <a:cubicBezTo>
                    <a:pt x="1468655" y="910348"/>
                    <a:pt x="1395979" y="1061890"/>
                    <a:pt x="1273964" y="1147711"/>
                  </a:cubicBezTo>
                  <a:cubicBezTo>
                    <a:pt x="1228244" y="1179905"/>
                    <a:pt x="1176333" y="1203432"/>
                    <a:pt x="1135089" y="1241151"/>
                  </a:cubicBezTo>
                  <a:cubicBezTo>
                    <a:pt x="1086321" y="1285728"/>
                    <a:pt x="1056127" y="1346593"/>
                    <a:pt x="1016598" y="1399552"/>
                  </a:cubicBezTo>
                  <a:cubicBezTo>
                    <a:pt x="977069" y="1452511"/>
                    <a:pt x="920491" y="1500898"/>
                    <a:pt x="854387" y="1500421"/>
                  </a:cubicBezTo>
                  <a:cubicBezTo>
                    <a:pt x="776568" y="1499945"/>
                    <a:pt x="713036" y="1432794"/>
                    <a:pt x="635693" y="1424317"/>
                  </a:cubicBezTo>
                  <a:cubicBezTo>
                    <a:pt x="557493" y="1415839"/>
                    <a:pt x="481293" y="1468894"/>
                    <a:pt x="403760" y="1455940"/>
                  </a:cubicBezTo>
                  <a:cubicBezTo>
                    <a:pt x="325274" y="1442890"/>
                    <a:pt x="272981" y="1366690"/>
                    <a:pt x="246978" y="1291443"/>
                  </a:cubicBezTo>
                  <a:cubicBezTo>
                    <a:pt x="220975" y="1216195"/>
                    <a:pt x="211069" y="1134471"/>
                    <a:pt x="170683" y="1065891"/>
                  </a:cubicBezTo>
                  <a:cubicBezTo>
                    <a:pt x="139441" y="1012741"/>
                    <a:pt x="91911" y="971117"/>
                    <a:pt x="57621" y="919873"/>
                  </a:cubicBezTo>
                  <a:cubicBezTo>
                    <a:pt x="-9244" y="819860"/>
                    <a:pt x="-18769" y="684129"/>
                    <a:pt x="33523" y="575734"/>
                  </a:cubicBezTo>
                  <a:cubicBezTo>
                    <a:pt x="74004" y="491819"/>
                    <a:pt x="154490" y="443432"/>
                    <a:pt x="199353" y="365137"/>
                  </a:cubicBezTo>
                  <a:cubicBezTo>
                    <a:pt x="247264" y="282079"/>
                    <a:pt x="309462" y="227691"/>
                    <a:pt x="385757" y="169112"/>
                  </a:cubicBez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49;p3"/>
            <p:cNvSpPr/>
            <p:nvPr/>
          </p:nvSpPr>
          <p:spPr>
            <a:xfrm rot="3397668">
              <a:off x="5912563" y="-2087178"/>
              <a:ext cx="1422858" cy="1462152"/>
            </a:xfrm>
            <a:custGeom>
              <a:avLst/>
              <a:gdLst/>
              <a:ahLst/>
              <a:cxnLst/>
              <a:rect l="l" t="t" r="r" b="b"/>
              <a:pathLst>
                <a:path w="1423054" h="1462353" extrusionOk="0">
                  <a:moveTo>
                    <a:pt x="375864" y="164761"/>
                  </a:moveTo>
                  <a:cubicBezTo>
                    <a:pt x="433109" y="120850"/>
                    <a:pt x="490926" y="76464"/>
                    <a:pt x="556267" y="45793"/>
                  </a:cubicBezTo>
                  <a:cubicBezTo>
                    <a:pt x="739719" y="-40598"/>
                    <a:pt x="974701" y="-2022"/>
                    <a:pt x="1120909" y="138472"/>
                  </a:cubicBezTo>
                  <a:cubicBezTo>
                    <a:pt x="1197205" y="211814"/>
                    <a:pt x="1248354" y="306874"/>
                    <a:pt x="1298265" y="400219"/>
                  </a:cubicBezTo>
                  <a:cubicBezTo>
                    <a:pt x="1355891" y="508042"/>
                    <a:pt x="1414756" y="620151"/>
                    <a:pt x="1422281" y="742166"/>
                  </a:cubicBezTo>
                  <a:cubicBezTo>
                    <a:pt x="1431329" y="887327"/>
                    <a:pt x="1360463" y="1034869"/>
                    <a:pt x="1241591" y="1118594"/>
                  </a:cubicBezTo>
                  <a:cubicBezTo>
                    <a:pt x="1197109" y="1149931"/>
                    <a:pt x="1146436" y="1172887"/>
                    <a:pt x="1106241" y="1209653"/>
                  </a:cubicBezTo>
                  <a:cubicBezTo>
                    <a:pt x="1058711" y="1253087"/>
                    <a:pt x="1029279" y="1312428"/>
                    <a:pt x="990703" y="1364053"/>
                  </a:cubicBezTo>
                  <a:cubicBezTo>
                    <a:pt x="952127" y="1415679"/>
                    <a:pt x="897072" y="1462732"/>
                    <a:pt x="832683" y="1462351"/>
                  </a:cubicBezTo>
                  <a:cubicBezTo>
                    <a:pt x="756864" y="1461875"/>
                    <a:pt x="694952" y="1396438"/>
                    <a:pt x="619609" y="1388247"/>
                  </a:cubicBezTo>
                  <a:cubicBezTo>
                    <a:pt x="543409" y="1379960"/>
                    <a:pt x="469114" y="1431681"/>
                    <a:pt x="393580" y="1419108"/>
                  </a:cubicBezTo>
                  <a:cubicBezTo>
                    <a:pt x="317095" y="1406344"/>
                    <a:pt x="266136" y="1332049"/>
                    <a:pt x="240799" y="1258802"/>
                  </a:cubicBezTo>
                  <a:cubicBezTo>
                    <a:pt x="215463" y="1185555"/>
                    <a:pt x="205747" y="1105831"/>
                    <a:pt x="166409" y="1038965"/>
                  </a:cubicBezTo>
                  <a:cubicBezTo>
                    <a:pt x="135929" y="987244"/>
                    <a:pt x="89638" y="946573"/>
                    <a:pt x="56205" y="896662"/>
                  </a:cubicBezTo>
                  <a:cubicBezTo>
                    <a:pt x="-9041" y="799030"/>
                    <a:pt x="-18281" y="666728"/>
                    <a:pt x="32678" y="561191"/>
                  </a:cubicBezTo>
                  <a:cubicBezTo>
                    <a:pt x="72112" y="479467"/>
                    <a:pt x="150502" y="432223"/>
                    <a:pt x="194222" y="356023"/>
                  </a:cubicBezTo>
                  <a:cubicBezTo>
                    <a:pt x="240799" y="274870"/>
                    <a:pt x="301378" y="221911"/>
                    <a:pt x="375864" y="1647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50;p3"/>
            <p:cNvSpPr/>
            <p:nvPr/>
          </p:nvSpPr>
          <p:spPr>
            <a:xfrm rot="3397668">
              <a:off x="5963939" y="-2046743"/>
              <a:ext cx="1345617" cy="1358839"/>
            </a:xfrm>
            <a:custGeom>
              <a:avLst/>
              <a:gdLst/>
              <a:ahLst/>
              <a:cxnLst/>
              <a:rect l="l" t="t" r="r" b="b"/>
              <a:pathLst>
                <a:path w="1345802" h="1359026" extrusionOk="0">
                  <a:moveTo>
                    <a:pt x="355325" y="153159"/>
                  </a:moveTo>
                  <a:cubicBezTo>
                    <a:pt x="409522" y="112296"/>
                    <a:pt x="464196" y="71148"/>
                    <a:pt x="525918" y="42573"/>
                  </a:cubicBezTo>
                  <a:cubicBezTo>
                    <a:pt x="699464" y="-37722"/>
                    <a:pt x="921682" y="-1908"/>
                    <a:pt x="1059985" y="128679"/>
                  </a:cubicBezTo>
                  <a:cubicBezTo>
                    <a:pt x="1132184" y="196878"/>
                    <a:pt x="1180476" y="285175"/>
                    <a:pt x="1227720" y="371948"/>
                  </a:cubicBezTo>
                  <a:cubicBezTo>
                    <a:pt x="1282203" y="472151"/>
                    <a:pt x="1337829" y="576354"/>
                    <a:pt x="1345068" y="689702"/>
                  </a:cubicBezTo>
                  <a:cubicBezTo>
                    <a:pt x="1353640" y="824576"/>
                    <a:pt x="1286585" y="961736"/>
                    <a:pt x="1174190" y="1039555"/>
                  </a:cubicBezTo>
                  <a:cubicBezTo>
                    <a:pt x="1132089" y="1068702"/>
                    <a:pt x="1084178" y="1090038"/>
                    <a:pt x="1046173" y="1124232"/>
                  </a:cubicBezTo>
                  <a:cubicBezTo>
                    <a:pt x="1001216" y="1164618"/>
                    <a:pt x="973402" y="1219768"/>
                    <a:pt x="936922" y="1267679"/>
                  </a:cubicBezTo>
                  <a:cubicBezTo>
                    <a:pt x="900441" y="1315685"/>
                    <a:pt x="848339" y="1359405"/>
                    <a:pt x="787474" y="1359024"/>
                  </a:cubicBezTo>
                  <a:cubicBezTo>
                    <a:pt x="715751" y="1358547"/>
                    <a:pt x="657172" y="1297778"/>
                    <a:pt x="585925" y="1290158"/>
                  </a:cubicBezTo>
                  <a:cubicBezTo>
                    <a:pt x="513916" y="1282443"/>
                    <a:pt x="443622" y="1330544"/>
                    <a:pt x="372089" y="1318828"/>
                  </a:cubicBezTo>
                  <a:cubicBezTo>
                    <a:pt x="299699" y="1307017"/>
                    <a:pt x="251598" y="1237961"/>
                    <a:pt x="227595" y="1169857"/>
                  </a:cubicBezTo>
                  <a:cubicBezTo>
                    <a:pt x="203592" y="1101753"/>
                    <a:pt x="194448" y="1027649"/>
                    <a:pt x="157300" y="965546"/>
                  </a:cubicBezTo>
                  <a:cubicBezTo>
                    <a:pt x="128535" y="917445"/>
                    <a:pt x="84625" y="879726"/>
                    <a:pt x="53097" y="833339"/>
                  </a:cubicBezTo>
                  <a:cubicBezTo>
                    <a:pt x="-8530" y="742756"/>
                    <a:pt x="-17293" y="619788"/>
                    <a:pt x="30904" y="521681"/>
                  </a:cubicBezTo>
                  <a:cubicBezTo>
                    <a:pt x="68242" y="445671"/>
                    <a:pt x="142346" y="401856"/>
                    <a:pt x="183685" y="330990"/>
                  </a:cubicBezTo>
                  <a:cubicBezTo>
                    <a:pt x="227595" y="255457"/>
                    <a:pt x="284935" y="206213"/>
                    <a:pt x="355325" y="1531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 name="Google Shape;51;p3"/>
            <p:cNvGrpSpPr/>
            <p:nvPr/>
          </p:nvGrpSpPr>
          <p:grpSpPr>
            <a:xfrm>
              <a:off x="5820132" y="-2126214"/>
              <a:ext cx="1544223" cy="1519072"/>
              <a:chOff x="5820132" y="-2126214"/>
              <a:chExt cx="1544223" cy="1519072"/>
            </a:xfrm>
          </p:grpSpPr>
          <p:grpSp>
            <p:nvGrpSpPr>
              <p:cNvPr id="52" name="Google Shape;52;p3"/>
              <p:cNvGrpSpPr/>
              <p:nvPr/>
            </p:nvGrpSpPr>
            <p:grpSpPr>
              <a:xfrm>
                <a:off x="5845283" y="-2126214"/>
                <a:ext cx="1519072" cy="1519072"/>
                <a:chOff x="7709386" y="-1810378"/>
                <a:chExt cx="1353776" cy="1353776"/>
              </a:xfrm>
            </p:grpSpPr>
            <p:sp>
              <p:nvSpPr>
                <p:cNvPr id="53" name="Google Shape;53;p3"/>
                <p:cNvSpPr/>
                <p:nvPr/>
              </p:nvSpPr>
              <p:spPr>
                <a:xfrm rot="3397668">
                  <a:off x="7897613" y="-1622151"/>
                  <a:ext cx="977321" cy="977321"/>
                </a:xfrm>
                <a:custGeom>
                  <a:avLst/>
                  <a:gdLst/>
                  <a:ahLst/>
                  <a:cxnLst/>
                  <a:rect l="l" t="t" r="r" b="b"/>
                  <a:pathLst>
                    <a:path w="977455" h="977455" extrusionOk="0">
                      <a:moveTo>
                        <a:pt x="977456" y="488728"/>
                      </a:moveTo>
                      <a:cubicBezTo>
                        <a:pt x="977456" y="758645"/>
                        <a:pt x="758645" y="977456"/>
                        <a:pt x="488728" y="977456"/>
                      </a:cubicBezTo>
                      <a:cubicBezTo>
                        <a:pt x="218811" y="977456"/>
                        <a:pt x="0" y="758645"/>
                        <a:pt x="0" y="488728"/>
                      </a:cubicBezTo>
                      <a:cubicBezTo>
                        <a:pt x="0" y="218811"/>
                        <a:pt x="218811" y="0"/>
                        <a:pt x="488728" y="0"/>
                      </a:cubicBezTo>
                      <a:cubicBezTo>
                        <a:pt x="758645" y="0"/>
                        <a:pt x="977456" y="218811"/>
                        <a:pt x="977456" y="488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3"/>
                <p:cNvSpPr/>
                <p:nvPr/>
              </p:nvSpPr>
              <p:spPr>
                <a:xfrm rot="3396342">
                  <a:off x="7935161" y="-1582789"/>
                  <a:ext cx="885000" cy="915678"/>
                </a:xfrm>
                <a:custGeom>
                  <a:avLst/>
                  <a:gdLst/>
                  <a:ahLst/>
                  <a:cxnLst/>
                  <a:rect l="l" t="t" r="r" b="b"/>
                  <a:pathLst>
                    <a:path w="941260" h="941260" extrusionOk="0">
                      <a:moveTo>
                        <a:pt x="941261" y="470630"/>
                      </a:moveTo>
                      <a:cubicBezTo>
                        <a:pt x="941261" y="730552"/>
                        <a:pt x="730552" y="941261"/>
                        <a:pt x="470630" y="941261"/>
                      </a:cubicBezTo>
                      <a:cubicBezTo>
                        <a:pt x="210708" y="941261"/>
                        <a:pt x="0" y="730552"/>
                        <a:pt x="0" y="470630"/>
                      </a:cubicBezTo>
                      <a:cubicBezTo>
                        <a:pt x="0" y="210708"/>
                        <a:pt x="210708" y="0"/>
                        <a:pt x="470630" y="0"/>
                      </a:cubicBezTo>
                      <a:cubicBezTo>
                        <a:pt x="730552" y="0"/>
                        <a:pt x="941261" y="210708"/>
                        <a:pt x="941261" y="47063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5" name="Google Shape;55;p3"/>
              <p:cNvSpPr/>
              <p:nvPr/>
            </p:nvSpPr>
            <p:spPr>
              <a:xfrm rot="3397668">
                <a:off x="7075717" y="-1694816"/>
                <a:ext cx="300203" cy="60786"/>
              </a:xfrm>
              <a:custGeom>
                <a:avLst/>
                <a:gdLst/>
                <a:ahLst/>
                <a:cxnLst/>
                <a:rect l="l" t="t" r="r" b="b"/>
                <a:pathLst>
                  <a:path w="300244" h="60794" extrusionOk="0">
                    <a:moveTo>
                      <a:pt x="21680" y="59116"/>
                    </a:moveTo>
                    <a:cubicBezTo>
                      <a:pt x="101118" y="19302"/>
                      <a:pt x="197892" y="17778"/>
                      <a:pt x="278474" y="55497"/>
                    </a:cubicBezTo>
                    <a:cubicBezTo>
                      <a:pt x="295047" y="63212"/>
                      <a:pt x="309525" y="38637"/>
                      <a:pt x="292856" y="30827"/>
                    </a:cubicBezTo>
                    <a:cubicBezTo>
                      <a:pt x="202464" y="-11464"/>
                      <a:pt x="96451" y="-10226"/>
                      <a:pt x="7202" y="34446"/>
                    </a:cubicBezTo>
                    <a:cubicBezTo>
                      <a:pt x="-9181" y="42733"/>
                      <a:pt x="5297" y="67403"/>
                      <a:pt x="21680" y="59116"/>
                    </a:cubicBezTo>
                    <a:lnTo>
                      <a:pt x="21680" y="5911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3"/>
              <p:cNvSpPr/>
              <p:nvPr/>
            </p:nvSpPr>
            <p:spPr>
              <a:xfrm rot="3397668">
                <a:off x="5791442" y="-1268898"/>
                <a:ext cx="414847" cy="154792"/>
              </a:xfrm>
              <a:custGeom>
                <a:avLst/>
                <a:gdLst/>
                <a:ahLst/>
                <a:cxnLst/>
                <a:rect l="l" t="t" r="r" b="b"/>
                <a:pathLst>
                  <a:path w="414904" h="154813" extrusionOk="0">
                    <a:moveTo>
                      <a:pt x="33151" y="18000"/>
                    </a:moveTo>
                    <a:cubicBezTo>
                      <a:pt x="30865" y="14286"/>
                      <a:pt x="28674" y="10666"/>
                      <a:pt x="26388" y="6951"/>
                    </a:cubicBezTo>
                    <a:cubicBezTo>
                      <a:pt x="16768" y="-8860"/>
                      <a:pt x="-6473" y="5046"/>
                      <a:pt x="1718" y="21334"/>
                    </a:cubicBezTo>
                    <a:cubicBezTo>
                      <a:pt x="18387" y="54767"/>
                      <a:pt x="41056" y="85723"/>
                      <a:pt x="68679" y="110869"/>
                    </a:cubicBezTo>
                    <a:cubicBezTo>
                      <a:pt x="81919" y="122871"/>
                      <a:pt x="97444" y="134015"/>
                      <a:pt x="116113" y="133824"/>
                    </a:cubicBezTo>
                    <a:cubicBezTo>
                      <a:pt x="135735" y="133634"/>
                      <a:pt x="152975" y="120299"/>
                      <a:pt x="169644" y="111536"/>
                    </a:cubicBezTo>
                    <a:cubicBezTo>
                      <a:pt x="205077" y="92962"/>
                      <a:pt x="243939" y="79627"/>
                      <a:pt x="283372" y="93438"/>
                    </a:cubicBezTo>
                    <a:cubicBezTo>
                      <a:pt x="322044" y="106964"/>
                      <a:pt x="359096" y="131062"/>
                      <a:pt x="393767" y="152589"/>
                    </a:cubicBezTo>
                    <a:cubicBezTo>
                      <a:pt x="409483" y="162304"/>
                      <a:pt x="423771" y="137634"/>
                      <a:pt x="408150" y="127919"/>
                    </a:cubicBezTo>
                    <a:cubicBezTo>
                      <a:pt x="374812" y="107250"/>
                      <a:pt x="340332" y="86580"/>
                      <a:pt x="304232" y="71150"/>
                    </a:cubicBezTo>
                    <a:cubicBezTo>
                      <a:pt x="267847" y="55529"/>
                      <a:pt x="230699" y="56005"/>
                      <a:pt x="193742" y="69626"/>
                    </a:cubicBezTo>
                    <a:cubicBezTo>
                      <a:pt x="175835" y="76198"/>
                      <a:pt x="158881" y="84771"/>
                      <a:pt x="142212" y="94105"/>
                    </a:cubicBezTo>
                    <a:cubicBezTo>
                      <a:pt x="134401" y="98487"/>
                      <a:pt x="125448" y="105154"/>
                      <a:pt x="116209" y="105345"/>
                    </a:cubicBezTo>
                    <a:cubicBezTo>
                      <a:pt x="107541" y="105535"/>
                      <a:pt x="99730" y="99915"/>
                      <a:pt x="93444" y="94677"/>
                    </a:cubicBezTo>
                    <a:cubicBezTo>
                      <a:pt x="65059" y="71055"/>
                      <a:pt x="42961" y="39813"/>
                      <a:pt x="26578" y="6951"/>
                    </a:cubicBezTo>
                    <a:cubicBezTo>
                      <a:pt x="18387" y="11714"/>
                      <a:pt x="10100" y="16572"/>
                      <a:pt x="1909" y="21334"/>
                    </a:cubicBezTo>
                    <a:cubicBezTo>
                      <a:pt x="4195" y="25049"/>
                      <a:pt x="6385" y="28668"/>
                      <a:pt x="8671" y="32383"/>
                    </a:cubicBezTo>
                    <a:cubicBezTo>
                      <a:pt x="18006" y="48099"/>
                      <a:pt x="42771" y="33812"/>
                      <a:pt x="33151" y="18000"/>
                    </a:cubicBezTo>
                    <a:lnTo>
                      <a:pt x="33151" y="1800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3"/>
              <p:cNvSpPr/>
              <p:nvPr/>
            </p:nvSpPr>
            <p:spPr>
              <a:xfrm rot="3397668">
                <a:off x="6829110" y="-921837"/>
                <a:ext cx="103621" cy="279977"/>
              </a:xfrm>
              <a:custGeom>
                <a:avLst/>
                <a:gdLst/>
                <a:ahLst/>
                <a:cxnLst/>
                <a:rect l="l" t="t" r="r" b="b"/>
                <a:pathLst>
                  <a:path w="103635" h="280016" extrusionOk="0">
                    <a:moveTo>
                      <a:pt x="67966" y="17270"/>
                    </a:moveTo>
                    <a:cubicBezTo>
                      <a:pt x="76062" y="38892"/>
                      <a:pt x="75872" y="61180"/>
                      <a:pt x="74348" y="83850"/>
                    </a:cubicBezTo>
                    <a:cubicBezTo>
                      <a:pt x="72823" y="106900"/>
                      <a:pt x="71204" y="130141"/>
                      <a:pt x="66823" y="152811"/>
                    </a:cubicBezTo>
                    <a:cubicBezTo>
                      <a:pt x="59298" y="192149"/>
                      <a:pt x="42534" y="231773"/>
                      <a:pt x="6815" y="253204"/>
                    </a:cubicBezTo>
                    <a:cubicBezTo>
                      <a:pt x="-8901" y="262634"/>
                      <a:pt x="5386" y="287399"/>
                      <a:pt x="21198" y="277874"/>
                    </a:cubicBezTo>
                    <a:cubicBezTo>
                      <a:pt x="61775" y="253585"/>
                      <a:pt x="84063" y="209865"/>
                      <a:pt x="93398" y="164812"/>
                    </a:cubicBezTo>
                    <a:cubicBezTo>
                      <a:pt x="98827" y="138904"/>
                      <a:pt x="100922" y="112329"/>
                      <a:pt x="102732" y="85945"/>
                    </a:cubicBezTo>
                    <a:cubicBezTo>
                      <a:pt x="104447" y="60228"/>
                      <a:pt x="104542" y="34129"/>
                      <a:pt x="95493" y="9650"/>
                    </a:cubicBezTo>
                    <a:cubicBezTo>
                      <a:pt x="89111" y="-7400"/>
                      <a:pt x="61489" y="30"/>
                      <a:pt x="67966" y="17270"/>
                    </a:cubicBezTo>
                    <a:lnTo>
                      <a:pt x="67966" y="1727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8" name="Google Shape;58;p3" descr="Envelope with solid fill"/>
          <p:cNvSpPr/>
          <p:nvPr/>
        </p:nvSpPr>
        <p:spPr>
          <a:xfrm rot="-1476510">
            <a:off x="2468543" y="3989099"/>
            <a:ext cx="548971" cy="384279"/>
          </a:xfrm>
          <a:custGeom>
            <a:avLst/>
            <a:gdLst/>
            <a:ahLst/>
            <a:cxnLst/>
            <a:rect l="l" t="t" r="r" b="b"/>
            <a:pathLst>
              <a:path w="762000" h="533400" extrusionOk="0">
                <a:moveTo>
                  <a:pt x="0" y="0"/>
                </a:moveTo>
                <a:lnTo>
                  <a:pt x="0" y="533400"/>
                </a:lnTo>
                <a:lnTo>
                  <a:pt x="762000" y="533400"/>
                </a:lnTo>
                <a:lnTo>
                  <a:pt x="762000" y="0"/>
                </a:lnTo>
                <a:lnTo>
                  <a:pt x="0" y="0"/>
                </a:lnTo>
                <a:close/>
                <a:moveTo>
                  <a:pt x="394335" y="332423"/>
                </a:moveTo>
                <a:cubicBezTo>
                  <a:pt x="386715" y="340043"/>
                  <a:pt x="375285" y="340043"/>
                  <a:pt x="367665" y="332423"/>
                </a:cubicBezTo>
                <a:lnTo>
                  <a:pt x="85725" y="57150"/>
                </a:lnTo>
                <a:lnTo>
                  <a:pt x="677228" y="57150"/>
                </a:lnTo>
                <a:lnTo>
                  <a:pt x="394335" y="332423"/>
                </a:lnTo>
                <a:close/>
                <a:moveTo>
                  <a:pt x="242888" y="263843"/>
                </a:moveTo>
                <a:lnTo>
                  <a:pt x="57150" y="450533"/>
                </a:lnTo>
                <a:lnTo>
                  <a:pt x="57150" y="81915"/>
                </a:lnTo>
                <a:lnTo>
                  <a:pt x="242888" y="263843"/>
                </a:lnTo>
                <a:close/>
                <a:moveTo>
                  <a:pt x="270510" y="290513"/>
                </a:moveTo>
                <a:lnTo>
                  <a:pt x="341948" y="360045"/>
                </a:lnTo>
                <a:cubicBezTo>
                  <a:pt x="353378" y="370523"/>
                  <a:pt x="367665" y="376238"/>
                  <a:pt x="381953" y="376238"/>
                </a:cubicBezTo>
                <a:cubicBezTo>
                  <a:pt x="396240" y="376238"/>
                  <a:pt x="410528" y="370523"/>
                  <a:pt x="421958" y="360045"/>
                </a:cubicBezTo>
                <a:lnTo>
                  <a:pt x="493395" y="290513"/>
                </a:lnTo>
                <a:lnTo>
                  <a:pt x="678180" y="476250"/>
                </a:lnTo>
                <a:lnTo>
                  <a:pt x="84773" y="476250"/>
                </a:lnTo>
                <a:lnTo>
                  <a:pt x="270510" y="290513"/>
                </a:lnTo>
                <a:close/>
                <a:moveTo>
                  <a:pt x="519113" y="263843"/>
                </a:moveTo>
                <a:lnTo>
                  <a:pt x="704850" y="82868"/>
                </a:lnTo>
                <a:lnTo>
                  <a:pt x="704850" y="449580"/>
                </a:lnTo>
                <a:lnTo>
                  <a:pt x="519113" y="26384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3"/>
          <p:cNvSpPr txBox="1">
            <a:spLocks noGrp="1"/>
          </p:cNvSpPr>
          <p:nvPr>
            <p:ph type="title"/>
          </p:nvPr>
        </p:nvSpPr>
        <p:spPr>
          <a:xfrm>
            <a:off x="4889007" y="2399475"/>
            <a:ext cx="6836400" cy="1166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7000"/>
              <a:buFont typeface="Aldrich"/>
              <a:buNone/>
              <a:defRPr sz="7000"/>
            </a:lvl1pPr>
            <a:lvl2pPr lvl="1"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60" name="Google Shape;60;p3"/>
          <p:cNvSpPr txBox="1">
            <a:spLocks noGrp="1"/>
          </p:cNvSpPr>
          <p:nvPr>
            <p:ph type="body" idx="1"/>
          </p:nvPr>
        </p:nvSpPr>
        <p:spPr>
          <a:xfrm>
            <a:off x="4888975" y="3636152"/>
            <a:ext cx="6836400" cy="1968900"/>
          </a:xfrm>
          <a:prstGeom prst="rect">
            <a:avLst/>
          </a:prstGeom>
          <a:noFill/>
          <a:ln>
            <a:noFill/>
          </a:ln>
        </p:spPr>
        <p:txBody>
          <a:bodyPr spcFirstLastPara="1" wrap="square" lIns="121900" tIns="121900" rIns="121900" bIns="121900" anchor="t" anchorCtr="0">
            <a:no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
        <p:nvSpPr>
          <p:cNvPr id="61" name="Google Shape;61;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755"/>
        <p:cNvGrpSpPr/>
        <p:nvPr/>
      </p:nvGrpSpPr>
      <p:grpSpPr>
        <a:xfrm>
          <a:off x="0" y="0"/>
          <a:ext cx="0" cy="0"/>
          <a:chOff x="0" y="0"/>
          <a:chExt cx="0" cy="0"/>
        </a:xfrm>
      </p:grpSpPr>
      <p:sp>
        <p:nvSpPr>
          <p:cNvPr id="756" name="Google Shape;756;p21"/>
          <p:cNvSpPr/>
          <p:nvPr/>
        </p:nvSpPr>
        <p:spPr>
          <a:xfrm rot="4063374" flipH="1">
            <a:off x="4679633" y="-310982"/>
            <a:ext cx="6553331" cy="7323310"/>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57" name="Google Shape;757;p21"/>
          <p:cNvSpPr/>
          <p:nvPr/>
        </p:nvSpPr>
        <p:spPr>
          <a:xfrm flipH="1">
            <a:off x="1441654" y="1763091"/>
            <a:ext cx="743140" cy="5074634"/>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21"/>
          <p:cNvSpPr/>
          <p:nvPr/>
        </p:nvSpPr>
        <p:spPr>
          <a:xfrm flipH="1">
            <a:off x="1753048" y="4007658"/>
            <a:ext cx="3256806" cy="950258"/>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21"/>
          <p:cNvSpPr/>
          <p:nvPr/>
        </p:nvSpPr>
        <p:spPr>
          <a:xfrm flipH="1">
            <a:off x="1753884" y="3933934"/>
            <a:ext cx="3261364" cy="866091"/>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21"/>
          <p:cNvSpPr/>
          <p:nvPr/>
        </p:nvSpPr>
        <p:spPr>
          <a:xfrm flipH="1">
            <a:off x="1939336" y="4133102"/>
            <a:ext cx="3039808" cy="434340"/>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21"/>
          <p:cNvSpPr/>
          <p:nvPr/>
        </p:nvSpPr>
        <p:spPr>
          <a:xfrm flipH="1">
            <a:off x="1742263" y="1507631"/>
            <a:ext cx="952595" cy="2646616"/>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21"/>
          <p:cNvSpPr/>
          <p:nvPr/>
        </p:nvSpPr>
        <p:spPr>
          <a:xfrm flipH="1">
            <a:off x="1742263" y="1494581"/>
            <a:ext cx="2095214" cy="2659665"/>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21"/>
          <p:cNvSpPr/>
          <p:nvPr/>
        </p:nvSpPr>
        <p:spPr>
          <a:xfrm flipH="1">
            <a:off x="2694857" y="1494486"/>
            <a:ext cx="1235583" cy="252069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21"/>
          <p:cNvSpPr/>
          <p:nvPr/>
        </p:nvSpPr>
        <p:spPr>
          <a:xfrm rot="42970" flipH="1">
            <a:off x="3908335" y="3988884"/>
            <a:ext cx="28576" cy="158693"/>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21"/>
          <p:cNvSpPr/>
          <p:nvPr/>
        </p:nvSpPr>
        <p:spPr>
          <a:xfrm flipH="1">
            <a:off x="1441654" y="4309239"/>
            <a:ext cx="540067" cy="2527078"/>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21"/>
          <p:cNvSpPr/>
          <p:nvPr/>
        </p:nvSpPr>
        <p:spPr>
          <a:xfrm flipH="1">
            <a:off x="1540714" y="4703364"/>
            <a:ext cx="88963" cy="2006631"/>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67" name="Google Shape;767;p21"/>
          <p:cNvGrpSpPr/>
          <p:nvPr/>
        </p:nvGrpSpPr>
        <p:grpSpPr>
          <a:xfrm flipH="1">
            <a:off x="1467872" y="2367188"/>
            <a:ext cx="2643703" cy="2139960"/>
            <a:chOff x="6551993" y="1927595"/>
            <a:chExt cx="2643703" cy="2139960"/>
          </a:xfrm>
        </p:grpSpPr>
        <p:grpSp>
          <p:nvGrpSpPr>
            <p:cNvPr id="768" name="Google Shape;768;p21"/>
            <p:cNvGrpSpPr/>
            <p:nvPr/>
          </p:nvGrpSpPr>
          <p:grpSpPr>
            <a:xfrm>
              <a:off x="6551993" y="1927719"/>
              <a:ext cx="2643703" cy="2139836"/>
              <a:chOff x="6551993" y="1927719"/>
              <a:chExt cx="2643703" cy="2139836"/>
            </a:xfrm>
          </p:grpSpPr>
          <p:sp>
            <p:nvSpPr>
              <p:cNvPr id="769" name="Google Shape;769;p21"/>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21"/>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1" name="Google Shape;771;p21"/>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21"/>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21"/>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4" name="Google Shape;774;p21"/>
          <p:cNvSpPr/>
          <p:nvPr/>
        </p:nvSpPr>
        <p:spPr>
          <a:xfrm flipH="1">
            <a:off x="386475" y="1515918"/>
            <a:ext cx="2194940" cy="2633757"/>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21"/>
          <p:cNvSpPr/>
          <p:nvPr/>
        </p:nvSpPr>
        <p:spPr>
          <a:xfrm flipH="1">
            <a:off x="1500231" y="1558427"/>
            <a:ext cx="559852" cy="2263207"/>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21"/>
          <p:cNvSpPr/>
          <p:nvPr/>
        </p:nvSpPr>
        <p:spPr>
          <a:xfrm flipH="1">
            <a:off x="397172" y="3422947"/>
            <a:ext cx="1347634" cy="471172"/>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21"/>
          <p:cNvSpPr/>
          <p:nvPr/>
        </p:nvSpPr>
        <p:spPr>
          <a:xfrm flipH="1">
            <a:off x="551353" y="1629534"/>
            <a:ext cx="559991" cy="1861773"/>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8" name="Google Shape;778;p21"/>
          <p:cNvGrpSpPr/>
          <p:nvPr/>
        </p:nvGrpSpPr>
        <p:grpSpPr>
          <a:xfrm flipH="1">
            <a:off x="1050719" y="944456"/>
            <a:ext cx="390926" cy="2357421"/>
            <a:chOff x="9286473" y="476250"/>
            <a:chExt cx="390926" cy="2357421"/>
          </a:xfrm>
        </p:grpSpPr>
        <p:sp>
          <p:nvSpPr>
            <p:cNvPr id="779" name="Google Shape;779;p21"/>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21"/>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21"/>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21"/>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3" name="Google Shape;783;p21"/>
          <p:cNvSpPr txBox="1">
            <a:spLocks noGrp="1"/>
          </p:cNvSpPr>
          <p:nvPr>
            <p:ph type="subTitle" idx="1"/>
          </p:nvPr>
        </p:nvSpPr>
        <p:spPr>
          <a:xfrm>
            <a:off x="6130600" y="2516825"/>
            <a:ext cx="55815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784" name="Google Shape;784;p21"/>
          <p:cNvSpPr txBox="1">
            <a:spLocks noGrp="1"/>
          </p:cNvSpPr>
          <p:nvPr>
            <p:ph type="title"/>
          </p:nvPr>
        </p:nvSpPr>
        <p:spPr>
          <a:xfrm>
            <a:off x="6130600" y="1583975"/>
            <a:ext cx="5581500" cy="763500"/>
          </a:xfrm>
          <a:prstGeom prst="rect">
            <a:avLst/>
          </a:prstGeom>
          <a:noFill/>
          <a:ln>
            <a:noFill/>
          </a:ln>
        </p:spPr>
        <p:txBody>
          <a:bodyPr spcFirstLastPara="1" wrap="square" lIns="121900" tIns="121900" rIns="121900" bIns="121900" anchor="b" anchorCtr="0">
            <a:noAutofit/>
          </a:bodyPr>
          <a:lstStyle>
            <a:lvl1pPr marR="0" lvl="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85" name="Google Shape;785;p21"/>
          <p:cNvSpPr txBox="1">
            <a:spLocks noGrp="1"/>
          </p:cNvSpPr>
          <p:nvPr>
            <p:ph type="body" idx="2"/>
          </p:nvPr>
        </p:nvSpPr>
        <p:spPr>
          <a:xfrm>
            <a:off x="6130650" y="3381625"/>
            <a:ext cx="5581500" cy="1341600"/>
          </a:xfrm>
          <a:prstGeom prst="rect">
            <a:avLst/>
          </a:prstGeom>
          <a:noFill/>
          <a:ln>
            <a:noFill/>
          </a:ln>
        </p:spPr>
        <p:txBody>
          <a:bodyPr spcFirstLastPara="1" wrap="square" lIns="121900" tIns="121900" rIns="121900" bIns="121900"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786"/>
        <p:cNvGrpSpPr/>
        <p:nvPr/>
      </p:nvGrpSpPr>
      <p:grpSpPr>
        <a:xfrm>
          <a:off x="0" y="0"/>
          <a:ext cx="0" cy="0"/>
          <a:chOff x="0" y="0"/>
          <a:chExt cx="0" cy="0"/>
        </a:xfrm>
      </p:grpSpPr>
      <p:sp>
        <p:nvSpPr>
          <p:cNvPr id="787" name="Google Shape;787;p22"/>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788"/>
        <p:cNvGrpSpPr/>
        <p:nvPr/>
      </p:nvGrpSpPr>
      <p:grpSpPr>
        <a:xfrm>
          <a:off x="0" y="0"/>
          <a:ext cx="0" cy="0"/>
          <a:chOff x="0" y="0"/>
          <a:chExt cx="0" cy="0"/>
        </a:xfrm>
      </p:grpSpPr>
      <p:grpSp>
        <p:nvGrpSpPr>
          <p:cNvPr id="789" name="Google Shape;789;p23"/>
          <p:cNvGrpSpPr/>
          <p:nvPr/>
        </p:nvGrpSpPr>
        <p:grpSpPr>
          <a:xfrm>
            <a:off x="0" y="0"/>
            <a:ext cx="12192000" cy="6858000"/>
            <a:chOff x="0" y="0"/>
            <a:chExt cx="12192000" cy="6858000"/>
          </a:xfrm>
        </p:grpSpPr>
        <p:sp>
          <p:nvSpPr>
            <p:cNvPr id="790" name="Google Shape;790;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3F3F3F"/>
                  </a:solidFill>
                  <a:latin typeface="Poppins"/>
                  <a:ea typeface="Poppins"/>
                  <a:cs typeface="Poppins"/>
                  <a:sym typeface="Poppins"/>
                </a:rPr>
                <a:t>Free </a:t>
              </a:r>
              <a:r>
                <a:rPr lang="en" sz="3600" b="0" i="0" u="none" strike="noStrike" cap="none">
                  <a:solidFill>
                    <a:srgbClr val="3F3F3F"/>
                  </a:solidFill>
                  <a:latin typeface="Poppins"/>
                  <a:ea typeface="Poppins"/>
                  <a:cs typeface="Poppins"/>
                  <a:sym typeface="Poppins"/>
                </a:rPr>
                <a:t>themes and templates for </a:t>
              </a:r>
              <a:r>
                <a:rPr lang="en" sz="3600" b="1" i="0" u="none" strike="noStrike" cap="none">
                  <a:solidFill>
                    <a:srgbClr val="3F3F3F"/>
                  </a:solidFill>
                  <a:latin typeface="Poppins"/>
                  <a:ea typeface="Poppins"/>
                  <a:cs typeface="Poppins"/>
                  <a:sym typeface="Poppins"/>
                </a:rPr>
                <a:t>Google Slides</a:t>
              </a:r>
              <a:r>
                <a:rPr lang="en" sz="3600" b="0" i="0" u="none" strike="noStrike" cap="none">
                  <a:solidFill>
                    <a:srgbClr val="3F3F3F"/>
                  </a:solidFill>
                  <a:latin typeface="Poppins"/>
                  <a:ea typeface="Poppins"/>
                  <a:cs typeface="Poppins"/>
                  <a:sym typeface="Poppins"/>
                </a:rPr>
                <a:t> or </a:t>
              </a:r>
              <a:r>
                <a:rPr lang="en" sz="3600" b="1" i="0" u="none" strike="noStrike" cap="none">
                  <a:solidFill>
                    <a:srgbClr val="3F3F3F"/>
                  </a:solidFill>
                  <a:latin typeface="Poppins"/>
                  <a:ea typeface="Poppins"/>
                  <a:cs typeface="Poppins"/>
                  <a:sym typeface="Poppins"/>
                </a:rPr>
                <a:t>PowerPoint</a:t>
              </a: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CB25"/>
                  </a:solidFill>
                  <a:latin typeface="Poppins"/>
                  <a:ea typeface="Poppins"/>
                  <a:cs typeface="Poppins"/>
                  <a:sym typeface="Poppins"/>
                </a:rPr>
                <a:t>NOT to be sold as is or modified!</a:t>
              </a:r>
              <a:endParaRPr sz="3000" b="1" i="0" u="none" strike="noStrike" cap="none">
                <a:solidFill>
                  <a:srgbClr val="FFCB25"/>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3F3F3F"/>
                  </a:solidFill>
                  <a:latin typeface="Poppins"/>
                  <a:ea typeface="Poppins"/>
                  <a:cs typeface="Poppins"/>
                  <a:sym typeface="Poppins"/>
                </a:rPr>
                <a:t>Read </a:t>
              </a:r>
              <a:r>
                <a:rPr lang="en" sz="2700" b="0" i="0" u="sng" strike="noStrike" cap="none">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i="0" u="none" strike="noStrike" cap="none">
                  <a:solidFill>
                    <a:srgbClr val="FFCB25"/>
                  </a:solidFill>
                  <a:latin typeface="Poppins"/>
                  <a:ea typeface="Poppins"/>
                  <a:cs typeface="Poppins"/>
                  <a:sym typeface="Poppins"/>
                </a:rPr>
                <a:t> </a:t>
              </a:r>
              <a:r>
                <a:rPr lang="en" sz="2700" b="0" i="0" u="none" strike="noStrike" cap="none">
                  <a:solidFill>
                    <a:srgbClr val="3F3F3F"/>
                  </a:solidFill>
                  <a:latin typeface="Poppins"/>
                  <a:ea typeface="Poppins"/>
                  <a:cs typeface="Poppins"/>
                  <a:sym typeface="Poppins"/>
                </a:rPr>
                <a:t>on slidesmania.com</a:t>
              </a:r>
              <a:endParaRPr sz="2700" b="0"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Poppins"/>
                  <a:ea typeface="Poppins"/>
                  <a:cs typeface="Poppins"/>
                  <a:sym typeface="Poppins"/>
                </a:rPr>
                <a:t>Do not remove the slidesmania.com text on the sides.</a:t>
              </a:r>
              <a:endParaRPr sz="2000" b="0" i="0" u="none" strike="noStrike" cap="none">
                <a:solidFill>
                  <a:srgbClr val="3F3F3F"/>
                </a:solidFill>
                <a:latin typeface="Poppins"/>
                <a:ea typeface="Poppins"/>
                <a:cs typeface="Poppins"/>
                <a:sym typeface="Poppins"/>
              </a:endParaRPr>
            </a:p>
          </p:txBody>
        </p:sp>
        <p:cxnSp>
          <p:nvCxnSpPr>
            <p:cNvPr id="792" name="Google Shape;792;p23"/>
            <p:cNvCxnSpPr/>
            <p:nvPr/>
          </p:nvCxnSpPr>
          <p:spPr>
            <a:xfrm>
              <a:off x="10423367" y="5688858"/>
              <a:ext cx="1495200" cy="12900"/>
            </a:xfrm>
            <a:prstGeom prst="straightConnector1">
              <a:avLst/>
            </a:prstGeom>
            <a:noFill/>
            <a:ln w="38100" cap="flat" cmpd="sng">
              <a:solidFill>
                <a:srgbClr val="FFCB25"/>
              </a:solidFill>
              <a:prstDash val="solid"/>
              <a:round/>
              <a:headEnd type="none" w="sm" len="sm"/>
              <a:tailEnd type="none" w="sm" len="sm"/>
            </a:ln>
          </p:spPr>
        </p:cxnSp>
        <p:pic>
          <p:nvPicPr>
            <p:cNvPr id="793" name="Google Shape;793;p23">
              <a:hlinkClick r:id="rId3"/>
            </p:cNvPr>
            <p:cNvPicPr preferRelativeResize="0"/>
            <p:nvPr/>
          </p:nvPicPr>
          <p:blipFill rotWithShape="1">
            <a:blip r:embed="rId4">
              <a:alphaModFix/>
            </a:blip>
            <a:srcRect/>
            <a:stretch/>
          </p:blipFill>
          <p:spPr>
            <a:xfrm>
              <a:off x="8982558" y="5912306"/>
              <a:ext cx="713232" cy="637863"/>
            </a:xfrm>
            <a:prstGeom prst="rect">
              <a:avLst/>
            </a:prstGeom>
            <a:noFill/>
            <a:ln>
              <a:noFill/>
            </a:ln>
          </p:spPr>
        </p:pic>
        <p:pic>
          <p:nvPicPr>
            <p:cNvPr id="794" name="Google Shape;794;p23">
              <a:hlinkClick r:id="rId5"/>
            </p:cNvPr>
            <p:cNvPicPr preferRelativeResize="0"/>
            <p:nvPr/>
          </p:nvPicPr>
          <p:blipFill rotWithShape="1">
            <a:blip r:embed="rId6">
              <a:alphaModFix/>
            </a:blip>
            <a:srcRect/>
            <a:stretch/>
          </p:blipFill>
          <p:spPr>
            <a:xfrm>
              <a:off x="9764428" y="5916798"/>
              <a:ext cx="708660" cy="628879"/>
            </a:xfrm>
            <a:prstGeom prst="rect">
              <a:avLst/>
            </a:prstGeom>
            <a:noFill/>
            <a:ln>
              <a:noFill/>
            </a:ln>
          </p:spPr>
        </p:pic>
        <p:pic>
          <p:nvPicPr>
            <p:cNvPr id="795" name="Google Shape;795;p23">
              <a:hlinkClick r:id="rId7"/>
            </p:cNvPr>
            <p:cNvPicPr preferRelativeResize="0"/>
            <p:nvPr/>
          </p:nvPicPr>
          <p:blipFill rotWithShape="1">
            <a:blip r:embed="rId8">
              <a:alphaModFix/>
            </a:blip>
            <a:srcRect/>
            <a:stretch/>
          </p:blipFill>
          <p:spPr>
            <a:xfrm>
              <a:off x="10541715" y="5905569"/>
              <a:ext cx="612648" cy="624387"/>
            </a:xfrm>
            <a:prstGeom prst="rect">
              <a:avLst/>
            </a:prstGeom>
            <a:noFill/>
            <a:ln>
              <a:noFill/>
            </a:ln>
          </p:spPr>
        </p:pic>
        <p:pic>
          <p:nvPicPr>
            <p:cNvPr id="796" name="Google Shape;796;p23">
              <a:hlinkClick r:id="rId9"/>
            </p:cNvPr>
            <p:cNvPicPr preferRelativeResize="0"/>
            <p:nvPr/>
          </p:nvPicPr>
          <p:blipFill rotWithShape="1">
            <a:blip r:embed="rId10">
              <a:alphaModFix/>
            </a:blip>
            <a:srcRect/>
            <a:stretch/>
          </p:blipFill>
          <p:spPr>
            <a:xfrm>
              <a:off x="11219049" y="5916799"/>
              <a:ext cx="699516" cy="601927"/>
            </a:xfrm>
            <a:prstGeom prst="rect">
              <a:avLst/>
            </a:prstGeom>
            <a:noFill/>
            <a:ln>
              <a:noFill/>
            </a:ln>
          </p:spPr>
        </p:pic>
        <p:sp>
          <p:nvSpPr>
            <p:cNvPr id="797" name="Google Shape;797;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1" i="0" u="none" strike="noStrike" cap="none">
                  <a:solidFill>
                    <a:srgbClr val="252525"/>
                  </a:solidFill>
                  <a:latin typeface="Homemade Apple"/>
                  <a:ea typeface="Homemade Apple"/>
                  <a:cs typeface="Homemade Apple"/>
                  <a:sym typeface="Homemade Apple"/>
                </a:rPr>
                <a:t>Sharing is caring!</a:t>
              </a:r>
              <a:endParaRPr sz="2400" b="1" i="0" u="none" strike="noStrike" cap="none">
                <a:solidFill>
                  <a:srgbClr val="252525"/>
                </a:solidFill>
                <a:latin typeface="Homemade Apple"/>
                <a:ea typeface="Homemade Apple"/>
                <a:cs typeface="Homemade Apple"/>
                <a:sym typeface="Homemade Apple"/>
              </a:endParaRPr>
            </a:p>
          </p:txBody>
        </p:sp>
      </p:grpSp>
      <p:pic>
        <p:nvPicPr>
          <p:cNvPr id="798" name="Google Shape;798;p23"/>
          <p:cNvPicPr preferRelativeResize="0"/>
          <p:nvPr/>
        </p:nvPicPr>
        <p:blipFill rotWithShape="1">
          <a:blip r:embed="rId11">
            <a:alphaModFix/>
          </a:blip>
          <a:srcRect t="16256" b="20905"/>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62"/>
        <p:cNvGrpSpPr/>
        <p:nvPr/>
      </p:nvGrpSpPr>
      <p:grpSpPr>
        <a:xfrm>
          <a:off x="0" y="0"/>
          <a:ext cx="0" cy="0"/>
          <a:chOff x="0" y="0"/>
          <a:chExt cx="0" cy="0"/>
        </a:xfrm>
      </p:grpSpPr>
      <p:sp>
        <p:nvSpPr>
          <p:cNvPr id="63" name="Google Shape;63;p4"/>
          <p:cNvSpPr/>
          <p:nvPr/>
        </p:nvSpPr>
        <p:spPr>
          <a:xfrm rot="4059997" flipH="1">
            <a:off x="7286238" y="559716"/>
            <a:ext cx="6015092" cy="5039175"/>
          </a:xfrm>
          <a:custGeom>
            <a:avLst/>
            <a:gdLst/>
            <a:ahLst/>
            <a:cxnLst/>
            <a:rect l="l" t="t" r="r" b="b"/>
            <a:pathLst>
              <a:path w="6015017" h="5039112" extrusionOk="0">
                <a:moveTo>
                  <a:pt x="5872751" y="1766395"/>
                </a:moveTo>
                <a:cubicBezTo>
                  <a:pt x="5677541" y="1258105"/>
                  <a:pt x="5302861" y="814690"/>
                  <a:pt x="4877375" y="475118"/>
                </a:cubicBezTo>
                <a:cubicBezTo>
                  <a:pt x="4712676" y="343809"/>
                  <a:pt x="4533925" y="218850"/>
                  <a:pt x="4344996" y="105272"/>
                </a:cubicBezTo>
                <a:lnTo>
                  <a:pt x="4155259" y="0"/>
                </a:lnTo>
                <a:lnTo>
                  <a:pt x="58460" y="1678338"/>
                </a:lnTo>
                <a:lnTo>
                  <a:pt x="56310" y="1688092"/>
                </a:lnTo>
                <a:cubicBezTo>
                  <a:pt x="-122273" y="2639398"/>
                  <a:pt x="136681" y="3697897"/>
                  <a:pt x="652473" y="4501490"/>
                </a:cubicBezTo>
                <a:cubicBezTo>
                  <a:pt x="755550" y="4655266"/>
                  <a:pt x="867261" y="4809173"/>
                  <a:pt x="1017754" y="4914589"/>
                </a:cubicBezTo>
                <a:cubicBezTo>
                  <a:pt x="1125986" y="4990489"/>
                  <a:pt x="1260890" y="5039112"/>
                  <a:pt x="1392185" y="5039112"/>
                </a:cubicBezTo>
                <a:cubicBezTo>
                  <a:pt x="1443337" y="5039112"/>
                  <a:pt x="1493845" y="5031733"/>
                  <a:pt x="1542034" y="5015657"/>
                </a:cubicBezTo>
                <a:cubicBezTo>
                  <a:pt x="1842893" y="4910240"/>
                  <a:pt x="1950351" y="4541021"/>
                  <a:pt x="2165269" y="4299222"/>
                </a:cubicBezTo>
                <a:cubicBezTo>
                  <a:pt x="2400415" y="4036867"/>
                  <a:pt x="2750751" y="3949899"/>
                  <a:pt x="3109462" y="3949900"/>
                </a:cubicBezTo>
                <a:cubicBezTo>
                  <a:pt x="3255574" y="3949900"/>
                  <a:pt x="3403104" y="3964262"/>
                  <a:pt x="3544965" y="3987190"/>
                </a:cubicBezTo>
                <a:cubicBezTo>
                  <a:pt x="3879839" y="4035287"/>
                  <a:pt x="4218708" y="4118170"/>
                  <a:pt x="4550618" y="4118170"/>
                </a:cubicBezTo>
                <a:cubicBezTo>
                  <a:pt x="4704333" y="4118170"/>
                  <a:pt x="4856631" y="4100381"/>
                  <a:pt x="5006222" y="4053076"/>
                </a:cubicBezTo>
                <a:cubicBezTo>
                  <a:pt x="5693881" y="3837763"/>
                  <a:pt x="6089313" y="3024609"/>
                  <a:pt x="6003372" y="2294865"/>
                </a:cubicBezTo>
                <a:cubicBezTo>
                  <a:pt x="5982950" y="2112462"/>
                  <a:pt x="5937821" y="1935825"/>
                  <a:pt x="5872751" y="176639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 name="Google Shape;64;p4"/>
          <p:cNvSpPr txBox="1">
            <a:spLocks noGrp="1"/>
          </p:cNvSpPr>
          <p:nvPr>
            <p:ph type="title"/>
          </p:nvPr>
        </p:nvSpPr>
        <p:spPr>
          <a:xfrm>
            <a:off x="720400" y="669575"/>
            <a:ext cx="11055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65" name="Google Shape;65;p4"/>
          <p:cNvGrpSpPr/>
          <p:nvPr/>
        </p:nvGrpSpPr>
        <p:grpSpPr>
          <a:xfrm>
            <a:off x="9727690" y="1234440"/>
            <a:ext cx="2207165" cy="5623563"/>
            <a:chOff x="9727690" y="1234440"/>
            <a:chExt cx="2207165" cy="5623563"/>
          </a:xfrm>
        </p:grpSpPr>
        <p:sp>
          <p:nvSpPr>
            <p:cNvPr id="66" name="Google Shape;66;p4"/>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4"/>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4"/>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4"/>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4"/>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4"/>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4"/>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4"/>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4"/>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4"/>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4"/>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77;p4"/>
            <p:cNvGrpSpPr/>
            <p:nvPr/>
          </p:nvGrpSpPr>
          <p:grpSpPr>
            <a:xfrm>
              <a:off x="9806789" y="1588537"/>
              <a:ext cx="995594" cy="110491"/>
              <a:chOff x="5414581" y="1622202"/>
              <a:chExt cx="664083" cy="81724"/>
            </a:xfrm>
          </p:grpSpPr>
          <p:sp>
            <p:nvSpPr>
              <p:cNvPr id="78" name="Google Shape;78;p4"/>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4"/>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4"/>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4"/>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4"/>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4"/>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4"/>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4"/>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4"/>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4"/>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4"/>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4"/>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4"/>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4"/>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2" name="Google Shape;92;p4"/>
            <p:cNvGrpSpPr/>
            <p:nvPr/>
          </p:nvGrpSpPr>
          <p:grpSpPr>
            <a:xfrm>
              <a:off x="10849934" y="1590597"/>
              <a:ext cx="995593" cy="110491"/>
              <a:chOff x="6110382" y="1623726"/>
              <a:chExt cx="664083" cy="81724"/>
            </a:xfrm>
          </p:grpSpPr>
          <p:grpSp>
            <p:nvGrpSpPr>
              <p:cNvPr id="93" name="Google Shape;93;p4"/>
              <p:cNvGrpSpPr/>
              <p:nvPr/>
            </p:nvGrpSpPr>
            <p:grpSpPr>
              <a:xfrm>
                <a:off x="6110382" y="1623726"/>
                <a:ext cx="19050" cy="81724"/>
                <a:chOff x="6110382" y="1623726"/>
                <a:chExt cx="19050" cy="81724"/>
              </a:xfrm>
            </p:grpSpPr>
            <p:sp>
              <p:nvSpPr>
                <p:cNvPr id="94" name="Google Shape;94;p4"/>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4"/>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6" name="Google Shape;96;p4"/>
              <p:cNvGrpSpPr/>
              <p:nvPr/>
            </p:nvGrpSpPr>
            <p:grpSpPr>
              <a:xfrm>
                <a:off x="6160008" y="1623726"/>
                <a:ext cx="19050" cy="81724"/>
                <a:chOff x="6160008" y="1623726"/>
                <a:chExt cx="19050" cy="81724"/>
              </a:xfrm>
            </p:grpSpPr>
            <p:sp>
              <p:nvSpPr>
                <p:cNvPr id="97" name="Google Shape;97;p4"/>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4"/>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9" name="Google Shape;99;p4"/>
              <p:cNvGrpSpPr/>
              <p:nvPr/>
            </p:nvGrpSpPr>
            <p:grpSpPr>
              <a:xfrm>
                <a:off x="6209633" y="1623726"/>
                <a:ext cx="19050" cy="81724"/>
                <a:chOff x="6209633" y="1623726"/>
                <a:chExt cx="19050" cy="81724"/>
              </a:xfrm>
            </p:grpSpPr>
            <p:sp>
              <p:nvSpPr>
                <p:cNvPr id="100" name="Google Shape;100;p4"/>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4"/>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 name="Google Shape;102;p4"/>
              <p:cNvGrpSpPr/>
              <p:nvPr/>
            </p:nvGrpSpPr>
            <p:grpSpPr>
              <a:xfrm>
                <a:off x="6259258" y="1623726"/>
                <a:ext cx="19050" cy="81724"/>
                <a:chOff x="6259258" y="1623726"/>
                <a:chExt cx="19050" cy="81724"/>
              </a:xfrm>
            </p:grpSpPr>
            <p:sp>
              <p:nvSpPr>
                <p:cNvPr id="103" name="Google Shape;103;p4"/>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4"/>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 name="Google Shape;105;p4"/>
              <p:cNvGrpSpPr/>
              <p:nvPr/>
            </p:nvGrpSpPr>
            <p:grpSpPr>
              <a:xfrm>
                <a:off x="6308883" y="1623726"/>
                <a:ext cx="19050" cy="81724"/>
                <a:chOff x="6308883" y="1623726"/>
                <a:chExt cx="19050" cy="81724"/>
              </a:xfrm>
            </p:grpSpPr>
            <p:sp>
              <p:nvSpPr>
                <p:cNvPr id="106" name="Google Shape;106;p4"/>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4"/>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 name="Google Shape;108;p4"/>
              <p:cNvGrpSpPr/>
              <p:nvPr/>
            </p:nvGrpSpPr>
            <p:grpSpPr>
              <a:xfrm>
                <a:off x="6358509" y="1623726"/>
                <a:ext cx="19050" cy="81724"/>
                <a:chOff x="6358509" y="1623726"/>
                <a:chExt cx="19050" cy="81724"/>
              </a:xfrm>
            </p:grpSpPr>
            <p:sp>
              <p:nvSpPr>
                <p:cNvPr id="109" name="Google Shape;109;p4"/>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4"/>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1" name="Google Shape;111;p4"/>
              <p:cNvGrpSpPr/>
              <p:nvPr/>
            </p:nvGrpSpPr>
            <p:grpSpPr>
              <a:xfrm>
                <a:off x="6408039" y="1623726"/>
                <a:ext cx="19050" cy="81724"/>
                <a:chOff x="6408039" y="1623726"/>
                <a:chExt cx="19050" cy="81724"/>
              </a:xfrm>
            </p:grpSpPr>
            <p:sp>
              <p:nvSpPr>
                <p:cNvPr id="112" name="Google Shape;112;p4"/>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4"/>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4" name="Google Shape;114;p4"/>
              <p:cNvGrpSpPr/>
              <p:nvPr/>
            </p:nvGrpSpPr>
            <p:grpSpPr>
              <a:xfrm>
                <a:off x="6457664" y="1623726"/>
                <a:ext cx="19050" cy="81724"/>
                <a:chOff x="6457664" y="1623726"/>
                <a:chExt cx="19050" cy="81724"/>
              </a:xfrm>
            </p:grpSpPr>
            <p:sp>
              <p:nvSpPr>
                <p:cNvPr id="115" name="Google Shape;115;p4"/>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4"/>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7" name="Google Shape;117;p4"/>
              <p:cNvGrpSpPr/>
              <p:nvPr/>
            </p:nvGrpSpPr>
            <p:grpSpPr>
              <a:xfrm>
                <a:off x="6507289" y="1623726"/>
                <a:ext cx="19050" cy="81724"/>
                <a:chOff x="6507289" y="1623726"/>
                <a:chExt cx="19050" cy="81724"/>
              </a:xfrm>
            </p:grpSpPr>
            <p:sp>
              <p:nvSpPr>
                <p:cNvPr id="118" name="Google Shape;118;p4"/>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4"/>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0" name="Google Shape;120;p4"/>
              <p:cNvGrpSpPr/>
              <p:nvPr/>
            </p:nvGrpSpPr>
            <p:grpSpPr>
              <a:xfrm>
                <a:off x="6556914" y="1623726"/>
                <a:ext cx="19050" cy="81724"/>
                <a:chOff x="6556914" y="1623726"/>
                <a:chExt cx="19050" cy="81724"/>
              </a:xfrm>
            </p:grpSpPr>
            <p:sp>
              <p:nvSpPr>
                <p:cNvPr id="121" name="Google Shape;121;p4"/>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3" name="Google Shape;123;p4"/>
              <p:cNvGrpSpPr/>
              <p:nvPr/>
            </p:nvGrpSpPr>
            <p:grpSpPr>
              <a:xfrm>
                <a:off x="6606540" y="1623726"/>
                <a:ext cx="19050" cy="81724"/>
                <a:chOff x="6606540" y="1623726"/>
                <a:chExt cx="19050" cy="81724"/>
              </a:xfrm>
            </p:grpSpPr>
            <p:sp>
              <p:nvSpPr>
                <p:cNvPr id="124" name="Google Shape;124;p4"/>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4"/>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6" name="Google Shape;126;p4"/>
              <p:cNvGrpSpPr/>
              <p:nvPr/>
            </p:nvGrpSpPr>
            <p:grpSpPr>
              <a:xfrm>
                <a:off x="6656165" y="1623726"/>
                <a:ext cx="19050" cy="81724"/>
                <a:chOff x="6656165" y="1623726"/>
                <a:chExt cx="19050" cy="81724"/>
              </a:xfrm>
            </p:grpSpPr>
            <p:sp>
              <p:nvSpPr>
                <p:cNvPr id="127" name="Google Shape;127;p4"/>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4"/>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9" name="Google Shape;129;p4"/>
              <p:cNvGrpSpPr/>
              <p:nvPr/>
            </p:nvGrpSpPr>
            <p:grpSpPr>
              <a:xfrm>
                <a:off x="6705790" y="1623726"/>
                <a:ext cx="19050" cy="81724"/>
                <a:chOff x="6705790" y="1623726"/>
                <a:chExt cx="19050" cy="81724"/>
              </a:xfrm>
            </p:grpSpPr>
            <p:sp>
              <p:nvSpPr>
                <p:cNvPr id="130" name="Google Shape;130;p4"/>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4"/>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2" name="Google Shape;132;p4"/>
              <p:cNvGrpSpPr/>
              <p:nvPr/>
            </p:nvGrpSpPr>
            <p:grpSpPr>
              <a:xfrm>
                <a:off x="6755415" y="1623726"/>
                <a:ext cx="19050" cy="81724"/>
                <a:chOff x="6755415" y="1623726"/>
                <a:chExt cx="19050" cy="81724"/>
              </a:xfrm>
            </p:grpSpPr>
            <p:sp>
              <p:nvSpPr>
                <p:cNvPr id="133" name="Google Shape;133;p4"/>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4"/>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35" name="Google Shape;135;p4"/>
            <p:cNvGrpSpPr/>
            <p:nvPr/>
          </p:nvGrpSpPr>
          <p:grpSpPr>
            <a:xfrm>
              <a:off x="10230615" y="2148078"/>
              <a:ext cx="1201651" cy="385304"/>
              <a:chOff x="5697283" y="2036064"/>
              <a:chExt cx="801528" cy="284988"/>
            </a:xfrm>
          </p:grpSpPr>
          <p:grpSp>
            <p:nvGrpSpPr>
              <p:cNvPr id="136" name="Google Shape;136;p4"/>
              <p:cNvGrpSpPr/>
              <p:nvPr/>
            </p:nvGrpSpPr>
            <p:grpSpPr>
              <a:xfrm>
                <a:off x="5697283" y="2036826"/>
                <a:ext cx="801433" cy="284226"/>
                <a:chOff x="5697283" y="2036826"/>
                <a:chExt cx="801433" cy="284226"/>
              </a:xfrm>
            </p:grpSpPr>
            <p:sp>
              <p:nvSpPr>
                <p:cNvPr id="137" name="Google Shape;137;p4"/>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4"/>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4"/>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4"/>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1" name="Google Shape;141;p4"/>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4"/>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4"/>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4" name="Google Shape;144;p4"/>
            <p:cNvGrpSpPr/>
            <p:nvPr/>
          </p:nvGrpSpPr>
          <p:grpSpPr>
            <a:xfrm>
              <a:off x="10022416" y="5484201"/>
              <a:ext cx="1618052" cy="1373802"/>
              <a:chOff x="5558409" y="4503610"/>
              <a:chExt cx="1079277" cy="1016126"/>
            </a:xfrm>
          </p:grpSpPr>
          <p:sp>
            <p:nvSpPr>
              <p:cNvPr id="145" name="Google Shape;145;p4"/>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4"/>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7" name="Google Shape;147;p4"/>
            <p:cNvGrpSpPr/>
            <p:nvPr/>
          </p:nvGrpSpPr>
          <p:grpSpPr>
            <a:xfrm>
              <a:off x="10022416" y="5548074"/>
              <a:ext cx="1618052" cy="40049"/>
              <a:chOff x="5558409" y="4550854"/>
              <a:chExt cx="1079277" cy="29622"/>
            </a:xfrm>
          </p:grpSpPr>
          <p:sp>
            <p:nvSpPr>
              <p:cNvPr id="148" name="Google Shape;148;p4"/>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4"/>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0" name="Google Shape;150;p4"/>
            <p:cNvGrpSpPr/>
            <p:nvPr/>
          </p:nvGrpSpPr>
          <p:grpSpPr>
            <a:xfrm>
              <a:off x="10022416" y="5621607"/>
              <a:ext cx="1618052" cy="40049"/>
              <a:chOff x="5558409" y="4605242"/>
              <a:chExt cx="1079277" cy="29622"/>
            </a:xfrm>
          </p:grpSpPr>
          <p:sp>
            <p:nvSpPr>
              <p:cNvPr id="151" name="Google Shape;151;p4"/>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4"/>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3" name="Google Shape;153;p4"/>
            <p:cNvGrpSpPr/>
            <p:nvPr/>
          </p:nvGrpSpPr>
          <p:grpSpPr>
            <a:xfrm>
              <a:off x="10056544" y="5414532"/>
              <a:ext cx="1549796" cy="41853"/>
              <a:chOff x="5581173" y="4452080"/>
              <a:chExt cx="1033749" cy="30956"/>
            </a:xfrm>
          </p:grpSpPr>
          <p:sp>
            <p:nvSpPr>
              <p:cNvPr id="154" name="Google Shape;154;p4"/>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4"/>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6" name="Google Shape;156;p4"/>
            <p:cNvGrpSpPr/>
            <p:nvPr/>
          </p:nvGrpSpPr>
          <p:grpSpPr>
            <a:xfrm>
              <a:off x="10056544" y="2015823"/>
              <a:ext cx="1549796" cy="132254"/>
              <a:chOff x="5581173" y="1938242"/>
              <a:chExt cx="1033749" cy="97821"/>
            </a:xfrm>
          </p:grpSpPr>
          <p:sp>
            <p:nvSpPr>
              <p:cNvPr id="157" name="Google Shape;157;p4"/>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4"/>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9" name="Google Shape;159;p4"/>
            <p:cNvGrpSpPr/>
            <p:nvPr/>
          </p:nvGrpSpPr>
          <p:grpSpPr>
            <a:xfrm>
              <a:off x="10550057" y="2585278"/>
              <a:ext cx="562770" cy="814264"/>
              <a:chOff x="5910357" y="2359437"/>
              <a:chExt cx="375380" cy="602266"/>
            </a:xfrm>
          </p:grpSpPr>
          <p:grpSp>
            <p:nvGrpSpPr>
              <p:cNvPr id="160" name="Google Shape;160;p4"/>
              <p:cNvGrpSpPr/>
              <p:nvPr/>
            </p:nvGrpSpPr>
            <p:grpSpPr>
              <a:xfrm>
                <a:off x="5910357" y="2361247"/>
                <a:ext cx="375285" cy="600456"/>
                <a:chOff x="5910357" y="2361247"/>
                <a:chExt cx="375285" cy="600456"/>
              </a:xfrm>
            </p:grpSpPr>
            <p:sp>
              <p:nvSpPr>
                <p:cNvPr id="161" name="Google Shape;161;p4"/>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4"/>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4"/>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5" name="Google Shape;165;p4"/>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4"/>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8" name="Google Shape;168;p4"/>
            <p:cNvGrpSpPr/>
            <p:nvPr/>
          </p:nvGrpSpPr>
          <p:grpSpPr>
            <a:xfrm>
              <a:off x="10443028" y="4081386"/>
              <a:ext cx="806386" cy="594398"/>
              <a:chOff x="5717721" y="3118847"/>
              <a:chExt cx="727195" cy="594398"/>
            </a:xfrm>
          </p:grpSpPr>
          <p:sp>
            <p:nvSpPr>
              <p:cNvPr id="169" name="Google Shape;169;p4"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71" name="Google Shape;171;p4"/>
          <p:cNvSpPr txBox="1">
            <a:spLocks noGrp="1"/>
          </p:cNvSpPr>
          <p:nvPr>
            <p:ph type="body" idx="1"/>
          </p:nvPr>
        </p:nvSpPr>
        <p:spPr>
          <a:xfrm>
            <a:off x="720400" y="2841595"/>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2" name="Google Shape;172;p4"/>
          <p:cNvSpPr txBox="1">
            <a:spLocks noGrp="1"/>
          </p:cNvSpPr>
          <p:nvPr>
            <p:ph type="body" idx="2"/>
          </p:nvPr>
        </p:nvSpPr>
        <p:spPr>
          <a:xfrm>
            <a:off x="4678325" y="2841595"/>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3" name="Google Shape;173;p4"/>
          <p:cNvSpPr txBox="1">
            <a:spLocks noGrp="1"/>
          </p:cNvSpPr>
          <p:nvPr>
            <p:ph type="body" idx="3"/>
          </p:nvPr>
        </p:nvSpPr>
        <p:spPr>
          <a:xfrm>
            <a:off x="720400" y="4882654"/>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4" name="Google Shape;174;p4"/>
          <p:cNvSpPr txBox="1">
            <a:spLocks noGrp="1"/>
          </p:cNvSpPr>
          <p:nvPr>
            <p:ph type="body" idx="4"/>
          </p:nvPr>
        </p:nvSpPr>
        <p:spPr>
          <a:xfrm>
            <a:off x="4678325" y="4882654"/>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5" name="Google Shape;175;p4"/>
          <p:cNvSpPr txBox="1">
            <a:spLocks noGrp="1"/>
          </p:cNvSpPr>
          <p:nvPr>
            <p:ph type="title" idx="5"/>
          </p:nvPr>
        </p:nvSpPr>
        <p:spPr>
          <a:xfrm>
            <a:off x="720400" y="2145825"/>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6" name="Google Shape;176;p4"/>
          <p:cNvSpPr txBox="1">
            <a:spLocks noGrp="1"/>
          </p:cNvSpPr>
          <p:nvPr>
            <p:ph type="title" idx="6"/>
          </p:nvPr>
        </p:nvSpPr>
        <p:spPr>
          <a:xfrm>
            <a:off x="4678325" y="2145825"/>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7" name="Google Shape;177;p4"/>
          <p:cNvSpPr txBox="1">
            <a:spLocks noGrp="1"/>
          </p:cNvSpPr>
          <p:nvPr>
            <p:ph type="title" idx="7"/>
          </p:nvPr>
        </p:nvSpPr>
        <p:spPr>
          <a:xfrm>
            <a:off x="720400" y="4186884"/>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8" name="Google Shape;178;p4"/>
          <p:cNvSpPr txBox="1">
            <a:spLocks noGrp="1"/>
          </p:cNvSpPr>
          <p:nvPr>
            <p:ph type="title" idx="8"/>
          </p:nvPr>
        </p:nvSpPr>
        <p:spPr>
          <a:xfrm>
            <a:off x="4678325" y="4186884"/>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grpSp>
        <p:nvGrpSpPr>
          <p:cNvPr id="179" name="Google Shape;179;p4"/>
          <p:cNvGrpSpPr/>
          <p:nvPr/>
        </p:nvGrpSpPr>
        <p:grpSpPr>
          <a:xfrm>
            <a:off x="9673954" y="2330612"/>
            <a:ext cx="1065677" cy="326130"/>
            <a:chOff x="6551993" y="1927595"/>
            <a:chExt cx="2643703" cy="2139960"/>
          </a:xfrm>
        </p:grpSpPr>
        <p:grpSp>
          <p:nvGrpSpPr>
            <p:cNvPr id="180" name="Google Shape;180;p4"/>
            <p:cNvGrpSpPr/>
            <p:nvPr/>
          </p:nvGrpSpPr>
          <p:grpSpPr>
            <a:xfrm>
              <a:off x="6551993" y="1927719"/>
              <a:ext cx="2643703" cy="2139836"/>
              <a:chOff x="6551993" y="1927719"/>
              <a:chExt cx="2643703" cy="2139836"/>
            </a:xfrm>
          </p:grpSpPr>
          <p:sp>
            <p:nvSpPr>
              <p:cNvPr id="181" name="Google Shape;181;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3" name="Google Shape;183;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6" name="Google Shape;186;p4"/>
          <p:cNvGrpSpPr/>
          <p:nvPr/>
        </p:nvGrpSpPr>
        <p:grpSpPr>
          <a:xfrm rot="-1458097">
            <a:off x="8671339" y="3177453"/>
            <a:ext cx="1065729" cy="658087"/>
            <a:chOff x="6551993" y="1927595"/>
            <a:chExt cx="2643703" cy="2139960"/>
          </a:xfrm>
        </p:grpSpPr>
        <p:grpSp>
          <p:nvGrpSpPr>
            <p:cNvPr id="187" name="Google Shape;187;p4"/>
            <p:cNvGrpSpPr/>
            <p:nvPr/>
          </p:nvGrpSpPr>
          <p:grpSpPr>
            <a:xfrm>
              <a:off x="6551993" y="1927719"/>
              <a:ext cx="2643703" cy="2139836"/>
              <a:chOff x="6551993" y="1927719"/>
              <a:chExt cx="2643703" cy="2139836"/>
            </a:xfrm>
          </p:grpSpPr>
          <p:sp>
            <p:nvSpPr>
              <p:cNvPr id="188" name="Google Shape;188;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0" name="Google Shape;190;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93" name="Google Shape;193;p4"/>
          <p:cNvGrpSpPr/>
          <p:nvPr/>
        </p:nvGrpSpPr>
        <p:grpSpPr>
          <a:xfrm rot="577851" flipH="1">
            <a:off x="8620594" y="2420995"/>
            <a:ext cx="842258" cy="520008"/>
            <a:chOff x="6551993" y="1927595"/>
            <a:chExt cx="2643703" cy="2139960"/>
          </a:xfrm>
        </p:grpSpPr>
        <p:grpSp>
          <p:nvGrpSpPr>
            <p:cNvPr id="194" name="Google Shape;194;p4"/>
            <p:cNvGrpSpPr/>
            <p:nvPr/>
          </p:nvGrpSpPr>
          <p:grpSpPr>
            <a:xfrm>
              <a:off x="6551993" y="1927719"/>
              <a:ext cx="2643703" cy="2139836"/>
              <a:chOff x="6551993" y="1927719"/>
              <a:chExt cx="2643703" cy="2139836"/>
            </a:xfrm>
          </p:grpSpPr>
          <p:sp>
            <p:nvSpPr>
              <p:cNvPr id="195" name="Google Shape;195;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7" name="Google Shape;197;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0" name="Google Shape;200;p4"/>
          <p:cNvGrpSpPr/>
          <p:nvPr/>
        </p:nvGrpSpPr>
        <p:grpSpPr>
          <a:xfrm rot="-2961975">
            <a:off x="8893305" y="4070134"/>
            <a:ext cx="1063211" cy="363345"/>
            <a:chOff x="6551993" y="1927595"/>
            <a:chExt cx="2643703" cy="2139960"/>
          </a:xfrm>
        </p:grpSpPr>
        <p:grpSp>
          <p:nvGrpSpPr>
            <p:cNvPr id="201" name="Google Shape;201;p4"/>
            <p:cNvGrpSpPr/>
            <p:nvPr/>
          </p:nvGrpSpPr>
          <p:grpSpPr>
            <a:xfrm>
              <a:off x="6551993" y="1927719"/>
              <a:ext cx="2643703" cy="2139836"/>
              <a:chOff x="6551993" y="1927719"/>
              <a:chExt cx="2643703" cy="2139836"/>
            </a:xfrm>
          </p:grpSpPr>
          <p:sp>
            <p:nvSpPr>
              <p:cNvPr id="202" name="Google Shape;202;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4" name="Google Shape;204;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7" name="Google Shape;207;p4"/>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08" name="Google Shape;208;p4"/>
          <p:cNvPicPr preferRelativeResize="0"/>
          <p:nvPr/>
        </p:nvPicPr>
        <p:blipFill rotWithShape="1">
          <a:blip r:embed="rId2">
            <a:alphaModFix/>
          </a:blip>
          <a:srcRect l="60626"/>
          <a:stretch/>
        </p:blipFill>
        <p:spPr>
          <a:xfrm>
            <a:off x="10833053" y="4958850"/>
            <a:ext cx="381575" cy="314075"/>
          </a:xfrm>
          <a:prstGeom prst="rect">
            <a:avLst/>
          </a:prstGeom>
          <a:noFill/>
          <a:ln>
            <a:noFill/>
          </a:ln>
        </p:spPr>
      </p:pic>
      <p:pic>
        <p:nvPicPr>
          <p:cNvPr id="209" name="Google Shape;209;p4"/>
          <p:cNvPicPr preferRelativeResize="0"/>
          <p:nvPr/>
        </p:nvPicPr>
        <p:blipFill rotWithShape="1">
          <a:blip r:embed="rId3">
            <a:alphaModFix/>
          </a:blip>
          <a:srcRect r="38469"/>
          <a:stretch/>
        </p:blipFill>
        <p:spPr>
          <a:xfrm>
            <a:off x="10232112" y="4958850"/>
            <a:ext cx="596300" cy="314075"/>
          </a:xfrm>
          <a:prstGeom prst="rect">
            <a:avLst/>
          </a:prstGeom>
          <a:noFill/>
          <a:ln>
            <a:noFill/>
          </a:ln>
        </p:spPr>
      </p:pic>
      <p:grpSp>
        <p:nvGrpSpPr>
          <p:cNvPr id="210" name="Google Shape;210;p4"/>
          <p:cNvGrpSpPr/>
          <p:nvPr/>
        </p:nvGrpSpPr>
        <p:grpSpPr>
          <a:xfrm rot="-790671" flipH="1">
            <a:off x="8783601" y="4884791"/>
            <a:ext cx="1065717" cy="658031"/>
            <a:chOff x="6551993" y="1927595"/>
            <a:chExt cx="2643703" cy="2139960"/>
          </a:xfrm>
        </p:grpSpPr>
        <p:grpSp>
          <p:nvGrpSpPr>
            <p:cNvPr id="211" name="Google Shape;211;p4"/>
            <p:cNvGrpSpPr/>
            <p:nvPr/>
          </p:nvGrpSpPr>
          <p:grpSpPr>
            <a:xfrm>
              <a:off x="6551993" y="1927719"/>
              <a:ext cx="2643703" cy="2139836"/>
              <a:chOff x="6551993" y="1927719"/>
              <a:chExt cx="2643703" cy="2139836"/>
            </a:xfrm>
          </p:grpSpPr>
          <p:sp>
            <p:nvSpPr>
              <p:cNvPr id="212" name="Google Shape;212;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4" name="Google Shape;214;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17"/>
        <p:cNvGrpSpPr/>
        <p:nvPr/>
      </p:nvGrpSpPr>
      <p:grpSpPr>
        <a:xfrm>
          <a:off x="0" y="0"/>
          <a:ext cx="0" cy="0"/>
          <a:chOff x="0" y="0"/>
          <a:chExt cx="0" cy="0"/>
        </a:xfrm>
      </p:grpSpPr>
      <p:sp>
        <p:nvSpPr>
          <p:cNvPr id="218" name="Google Shape;218;p5"/>
          <p:cNvSpPr/>
          <p:nvPr/>
        </p:nvSpPr>
        <p:spPr>
          <a:xfrm rot="-3794831">
            <a:off x="7859974" y="1774529"/>
            <a:ext cx="7325667" cy="3980087"/>
          </a:xfrm>
          <a:custGeom>
            <a:avLst/>
            <a:gdLst/>
            <a:ahLst/>
            <a:cxnLst/>
            <a:rect l="l" t="t" r="r" b="b"/>
            <a:pathLst>
              <a:path w="7325667" h="3980087" extrusionOk="0">
                <a:moveTo>
                  <a:pt x="3147241" y="2762487"/>
                </a:moveTo>
                <a:cubicBezTo>
                  <a:pt x="3178370" y="2820930"/>
                  <a:pt x="3207397" y="2880345"/>
                  <a:pt x="3234299" y="2940547"/>
                </a:cubicBezTo>
                <a:lnTo>
                  <a:pt x="3239336" y="2952943"/>
                </a:lnTo>
                <a:lnTo>
                  <a:pt x="1201769" y="3980087"/>
                </a:lnTo>
                <a:lnTo>
                  <a:pt x="0" y="1596113"/>
                </a:lnTo>
                <a:lnTo>
                  <a:pt x="118744" y="1545233"/>
                </a:lnTo>
                <a:cubicBezTo>
                  <a:pt x="412267" y="1430139"/>
                  <a:pt x="725818" y="1361950"/>
                  <a:pt x="1053296" y="1374605"/>
                </a:cubicBezTo>
                <a:cubicBezTo>
                  <a:pt x="1720811" y="1393812"/>
                  <a:pt x="2396747" y="1766510"/>
                  <a:pt x="2853868" y="2319133"/>
                </a:cubicBezTo>
                <a:cubicBezTo>
                  <a:pt x="2966281" y="2457699"/>
                  <a:pt x="3064231" y="2606639"/>
                  <a:pt x="3147241" y="2762487"/>
                </a:cubicBezTo>
                <a:close/>
                <a:moveTo>
                  <a:pt x="6885467" y="19777"/>
                </a:moveTo>
                <a:lnTo>
                  <a:pt x="7325667" y="893011"/>
                </a:lnTo>
                <a:lnTo>
                  <a:pt x="6048253" y="1536959"/>
                </a:lnTo>
                <a:lnTo>
                  <a:pt x="6008367" y="1523862"/>
                </a:lnTo>
                <a:cubicBezTo>
                  <a:pt x="5980783" y="1511775"/>
                  <a:pt x="5954566" y="1496418"/>
                  <a:pt x="5931084" y="1476162"/>
                </a:cubicBezTo>
                <a:cubicBezTo>
                  <a:pt x="5863355" y="1408188"/>
                  <a:pt x="5816358" y="1270986"/>
                  <a:pt x="5890669" y="1186008"/>
                </a:cubicBezTo>
                <a:cubicBezTo>
                  <a:pt x="5913595" y="1158583"/>
                  <a:pt x="5945297" y="1142911"/>
                  <a:pt x="5974773" y="1127201"/>
                </a:cubicBezTo>
                <a:cubicBezTo>
                  <a:pt x="6040340" y="1094526"/>
                  <a:pt x="6105874" y="1064476"/>
                  <a:pt x="6163778" y="1016130"/>
                </a:cubicBezTo>
                <a:cubicBezTo>
                  <a:pt x="6220600" y="967783"/>
                  <a:pt x="6269759" y="898516"/>
                  <a:pt x="6283940" y="817496"/>
                </a:cubicBezTo>
                <a:cubicBezTo>
                  <a:pt x="6300348" y="718179"/>
                  <a:pt x="6264290" y="617530"/>
                  <a:pt x="6258820" y="516919"/>
                </a:cubicBezTo>
                <a:cubicBezTo>
                  <a:pt x="6251189" y="349628"/>
                  <a:pt x="6333099" y="188879"/>
                  <a:pt x="6448905" y="98690"/>
                </a:cubicBezTo>
                <a:cubicBezTo>
                  <a:pt x="6536023" y="30872"/>
                  <a:pt x="6641054" y="0"/>
                  <a:pt x="6746348" y="0"/>
                </a:cubicBezTo>
                <a:cubicBezTo>
                  <a:pt x="6781031" y="0"/>
                  <a:pt x="6815747" y="3370"/>
                  <a:pt x="6849840" y="983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9" name="Google Shape;219;p5"/>
          <p:cNvSpPr/>
          <p:nvPr/>
        </p:nvSpPr>
        <p:spPr>
          <a:xfrm rot="-741852">
            <a:off x="5608689" y="1353625"/>
            <a:ext cx="6184236" cy="4397708"/>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0" name="Google Shape;220;p5"/>
          <p:cNvGrpSpPr/>
          <p:nvPr/>
        </p:nvGrpSpPr>
        <p:grpSpPr>
          <a:xfrm rot="-741869">
            <a:off x="10035497" y="958129"/>
            <a:ext cx="1324380" cy="1514349"/>
            <a:chOff x="9204036" y="1284493"/>
            <a:chExt cx="2465995" cy="2819717"/>
          </a:xfrm>
        </p:grpSpPr>
        <p:sp>
          <p:nvSpPr>
            <p:cNvPr id="221" name="Google Shape;221;p5"/>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5"/>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3" name="Google Shape;223;p5"/>
          <p:cNvSpPr/>
          <p:nvPr/>
        </p:nvSpPr>
        <p:spPr>
          <a:xfrm rot="-745557">
            <a:off x="9217219" y="1708685"/>
            <a:ext cx="990644" cy="671836"/>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4" name="Google Shape;224;p5"/>
          <p:cNvGrpSpPr/>
          <p:nvPr/>
        </p:nvGrpSpPr>
        <p:grpSpPr>
          <a:xfrm rot="-741565">
            <a:off x="9724810" y="1063346"/>
            <a:ext cx="1124666" cy="1467012"/>
            <a:chOff x="5637109" y="2191514"/>
            <a:chExt cx="2143612" cy="2796121"/>
          </a:xfrm>
        </p:grpSpPr>
        <p:grpSp>
          <p:nvGrpSpPr>
            <p:cNvPr id="225" name="Google Shape;225;p5"/>
            <p:cNvGrpSpPr/>
            <p:nvPr/>
          </p:nvGrpSpPr>
          <p:grpSpPr>
            <a:xfrm>
              <a:off x="5637109" y="2191514"/>
              <a:ext cx="2143612" cy="2796121"/>
              <a:chOff x="5637109" y="2191514"/>
              <a:chExt cx="2143612" cy="2796121"/>
            </a:xfrm>
          </p:grpSpPr>
          <p:sp>
            <p:nvSpPr>
              <p:cNvPr id="226" name="Google Shape;226;p5"/>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5"/>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8" name="Google Shape;228;p5"/>
              <p:cNvGrpSpPr/>
              <p:nvPr/>
            </p:nvGrpSpPr>
            <p:grpSpPr>
              <a:xfrm rot="-2276354">
                <a:off x="6335118" y="2383918"/>
                <a:ext cx="919933" cy="855459"/>
                <a:chOff x="5781651" y="3138498"/>
                <a:chExt cx="625662" cy="581812"/>
              </a:xfrm>
            </p:grpSpPr>
            <p:sp>
              <p:nvSpPr>
                <p:cNvPr id="229" name="Google Shape;229;p5"/>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5"/>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5"/>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5"/>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5"/>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5"/>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5"/>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5"/>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5"/>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5"/>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5"/>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5"/>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5"/>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5"/>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5"/>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4" name="Google Shape;244;p5"/>
              <p:cNvGrpSpPr/>
              <p:nvPr/>
            </p:nvGrpSpPr>
            <p:grpSpPr>
              <a:xfrm rot="8013194">
                <a:off x="6331224" y="3931838"/>
                <a:ext cx="919930" cy="855457"/>
                <a:chOff x="5781651" y="3138498"/>
                <a:chExt cx="625662" cy="581812"/>
              </a:xfrm>
            </p:grpSpPr>
            <p:sp>
              <p:nvSpPr>
                <p:cNvPr id="245" name="Google Shape;245;p5"/>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5"/>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5"/>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5"/>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5"/>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5"/>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5"/>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5"/>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5"/>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5"/>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5"/>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5"/>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5"/>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5"/>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5"/>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60" name="Google Shape;260;p5"/>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1" name="Google Shape;261;p5"/>
          <p:cNvSpPr/>
          <p:nvPr/>
        </p:nvSpPr>
        <p:spPr>
          <a:xfrm>
            <a:off x="-1" y="0"/>
            <a:ext cx="8710800" cy="6858000"/>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5"/>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63" name="Google Shape;263;p5"/>
          <p:cNvSpPr txBox="1">
            <a:spLocks noGrp="1"/>
          </p:cNvSpPr>
          <p:nvPr>
            <p:ph type="body" idx="1"/>
          </p:nvPr>
        </p:nvSpPr>
        <p:spPr>
          <a:xfrm>
            <a:off x="689725" y="2965625"/>
            <a:ext cx="7049400" cy="20751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264" name="Google Shape;264;p5"/>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5" name="Google Shape;265;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66"/>
        <p:cNvGrpSpPr/>
        <p:nvPr/>
      </p:nvGrpSpPr>
      <p:grpSpPr>
        <a:xfrm>
          <a:off x="0" y="0"/>
          <a:ext cx="0" cy="0"/>
          <a:chOff x="0" y="0"/>
          <a:chExt cx="0" cy="0"/>
        </a:xfrm>
      </p:grpSpPr>
      <p:sp>
        <p:nvSpPr>
          <p:cNvPr id="267" name="Google Shape;267;p6"/>
          <p:cNvSpPr/>
          <p:nvPr/>
        </p:nvSpPr>
        <p:spPr>
          <a:xfrm rot="8376575">
            <a:off x="6947389" y="-633893"/>
            <a:ext cx="5488011" cy="8317840"/>
          </a:xfrm>
          <a:custGeom>
            <a:avLst/>
            <a:gdLst/>
            <a:ahLst/>
            <a:cxnLst/>
            <a:rect l="l" t="t" r="r" b="b"/>
            <a:pathLst>
              <a:path w="5488011" h="8317840" extrusionOk="0">
                <a:moveTo>
                  <a:pt x="2177864" y="8305427"/>
                </a:moveTo>
                <a:lnTo>
                  <a:pt x="0" y="6452547"/>
                </a:lnTo>
                <a:lnTo>
                  <a:pt x="39358" y="6271037"/>
                </a:lnTo>
                <a:cubicBezTo>
                  <a:pt x="188737" y="5706161"/>
                  <a:pt x="544574" y="5130673"/>
                  <a:pt x="812765" y="4686008"/>
                </a:cubicBezTo>
                <a:cubicBezTo>
                  <a:pt x="1205409" y="3959222"/>
                  <a:pt x="1015604" y="3430242"/>
                  <a:pt x="766779" y="2919422"/>
                </a:cubicBezTo>
                <a:lnTo>
                  <a:pt x="673962" y="2733035"/>
                </a:lnTo>
                <a:lnTo>
                  <a:pt x="2999168" y="0"/>
                </a:lnTo>
                <a:lnTo>
                  <a:pt x="5488011" y="2117454"/>
                </a:lnTo>
                <a:lnTo>
                  <a:pt x="5484536" y="2193806"/>
                </a:lnTo>
                <a:cubicBezTo>
                  <a:pt x="5455792" y="2433076"/>
                  <a:pt x="5372029" y="2672413"/>
                  <a:pt x="5220679" y="2900481"/>
                </a:cubicBezTo>
                <a:cubicBezTo>
                  <a:pt x="5040135" y="3149086"/>
                  <a:pt x="4790492" y="3319070"/>
                  <a:pt x="4673631" y="3613358"/>
                </a:cubicBezTo>
                <a:cubicBezTo>
                  <a:pt x="4355049" y="5019507"/>
                  <a:pt x="6266855" y="5608082"/>
                  <a:pt x="4986958" y="7308518"/>
                </a:cubicBezTo>
                <a:cubicBezTo>
                  <a:pt x="4324163" y="7998064"/>
                  <a:pt x="3401058" y="8317840"/>
                  <a:pt x="2478749" y="8317840"/>
                </a:cubicBezTo>
                <a:cubicBezTo>
                  <a:pt x="2391740" y="8317840"/>
                  <a:pt x="2304741" y="8314994"/>
                  <a:pt x="2217971" y="83093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68" name="Google Shape;268;p6"/>
          <p:cNvGrpSpPr/>
          <p:nvPr/>
        </p:nvGrpSpPr>
        <p:grpSpPr>
          <a:xfrm>
            <a:off x="9024185" y="3171675"/>
            <a:ext cx="2816924" cy="3686619"/>
            <a:chOff x="9024185" y="3171675"/>
            <a:chExt cx="2816924" cy="3686619"/>
          </a:xfrm>
        </p:grpSpPr>
        <p:sp>
          <p:nvSpPr>
            <p:cNvPr id="269" name="Google Shape;269;p6"/>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6"/>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6"/>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6"/>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6"/>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6"/>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6"/>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6"/>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6"/>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6"/>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6"/>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6"/>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1" name="Google Shape;281;p6"/>
            <p:cNvGrpSpPr/>
            <p:nvPr/>
          </p:nvGrpSpPr>
          <p:grpSpPr>
            <a:xfrm>
              <a:off x="9484401" y="5193271"/>
              <a:ext cx="1156600" cy="726040"/>
              <a:chOff x="8004630" y="4463354"/>
              <a:chExt cx="1760694" cy="700270"/>
            </a:xfrm>
          </p:grpSpPr>
          <p:sp>
            <p:nvSpPr>
              <p:cNvPr id="282" name="Google Shape;282;p6"/>
              <p:cNvSpPr/>
              <p:nvPr/>
            </p:nvSpPr>
            <p:spPr>
              <a:xfrm>
                <a:off x="80046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6"/>
              <p:cNvSpPr/>
              <p:nvPr/>
            </p:nvSpPr>
            <p:spPr>
              <a:xfrm>
                <a:off x="8458735"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6"/>
              <p:cNvSpPr/>
              <p:nvPr/>
            </p:nvSpPr>
            <p:spPr>
              <a:xfrm>
                <a:off x="8928730"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6"/>
              <p:cNvSpPr/>
              <p:nvPr/>
            </p:nvSpPr>
            <p:spPr>
              <a:xfrm>
                <a:off x="9365104"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6" name="Google Shape;286;p6"/>
          <p:cNvSpPr/>
          <p:nvPr/>
        </p:nvSpPr>
        <p:spPr>
          <a:xfrm rot="3582100">
            <a:off x="6934129" y="966388"/>
            <a:ext cx="4244349" cy="2523924"/>
          </a:xfrm>
          <a:custGeom>
            <a:avLst/>
            <a:gdLst/>
            <a:ahLst/>
            <a:cxnLst/>
            <a:rect l="l" t="t" r="r" b="b"/>
            <a:pathLst>
              <a:path w="5748415" h="2891219" extrusionOk="0">
                <a:moveTo>
                  <a:pt x="7087" y="0"/>
                </a:moveTo>
                <a:cubicBezTo>
                  <a:pt x="-95245" y="371149"/>
                  <a:pt x="31848" y="855146"/>
                  <a:pt x="264245" y="1193843"/>
                </a:cubicBezTo>
                <a:cubicBezTo>
                  <a:pt x="514323" y="1543466"/>
                  <a:pt x="807619" y="1772551"/>
                  <a:pt x="1259383" y="1720263"/>
                </a:cubicBezTo>
                <a:cubicBezTo>
                  <a:pt x="1602139" y="1712573"/>
                  <a:pt x="1982247" y="1340751"/>
                  <a:pt x="1971755" y="878871"/>
                </a:cubicBezTo>
                <a:cubicBezTo>
                  <a:pt x="1889765" y="428344"/>
                  <a:pt x="1566471" y="140758"/>
                  <a:pt x="1151226" y="270786"/>
                </a:cubicBezTo>
                <a:cubicBezTo>
                  <a:pt x="859021" y="448051"/>
                  <a:pt x="690835" y="973718"/>
                  <a:pt x="775321" y="1423914"/>
                </a:cubicBezTo>
                <a:cubicBezTo>
                  <a:pt x="872111" y="1991570"/>
                  <a:pt x="1163420" y="2604859"/>
                  <a:pt x="1748525" y="2763965"/>
                </a:cubicBezTo>
                <a:cubicBezTo>
                  <a:pt x="2243081" y="2948464"/>
                  <a:pt x="2814766" y="3015071"/>
                  <a:pt x="3262084" y="2471201"/>
                </a:cubicBezTo>
                <a:cubicBezTo>
                  <a:pt x="3728246" y="2091851"/>
                  <a:pt x="3751287" y="1307576"/>
                  <a:pt x="3225239" y="889975"/>
                </a:cubicBezTo>
                <a:cubicBezTo>
                  <a:pt x="3044881" y="737159"/>
                  <a:pt x="2839219" y="699245"/>
                  <a:pt x="2666082" y="839888"/>
                </a:cubicBezTo>
                <a:cubicBezTo>
                  <a:pt x="2560478" y="1029144"/>
                  <a:pt x="2641669" y="1281737"/>
                  <a:pt x="2745715" y="1420096"/>
                </a:cubicBezTo>
                <a:cubicBezTo>
                  <a:pt x="3156445" y="2082967"/>
                  <a:pt x="3577591" y="2502750"/>
                  <a:pt x="4149279" y="2651301"/>
                </a:cubicBezTo>
                <a:cubicBezTo>
                  <a:pt x="4764342" y="2811810"/>
                  <a:pt x="5481936" y="2557171"/>
                  <a:pt x="5748416" y="2002733"/>
                </a:cubicBezTo>
              </a:path>
            </a:pathLst>
          </a:custGeom>
          <a:noFill/>
          <a:ln w="1905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6"/>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8" name="Google Shape;288;p6"/>
          <p:cNvGrpSpPr/>
          <p:nvPr/>
        </p:nvGrpSpPr>
        <p:grpSpPr>
          <a:xfrm>
            <a:off x="9200729" y="4239537"/>
            <a:ext cx="1065677" cy="326130"/>
            <a:chOff x="6551993" y="1927595"/>
            <a:chExt cx="2643703" cy="2139960"/>
          </a:xfrm>
        </p:grpSpPr>
        <p:grpSp>
          <p:nvGrpSpPr>
            <p:cNvPr id="289" name="Google Shape;289;p6"/>
            <p:cNvGrpSpPr/>
            <p:nvPr/>
          </p:nvGrpSpPr>
          <p:grpSpPr>
            <a:xfrm>
              <a:off x="6551993" y="1927719"/>
              <a:ext cx="2643703" cy="2139836"/>
              <a:chOff x="6551993" y="1927719"/>
              <a:chExt cx="2643703" cy="2139836"/>
            </a:xfrm>
          </p:grpSpPr>
          <p:sp>
            <p:nvSpPr>
              <p:cNvPr id="290" name="Google Shape;290;p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2" name="Google Shape;292;p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5" name="Google Shape;295;p6"/>
          <p:cNvSpPr/>
          <p:nvPr/>
        </p:nvSpPr>
        <p:spPr>
          <a:xfrm rot="-741824">
            <a:off x="3767844" y="1766355"/>
            <a:ext cx="4788966" cy="3405703"/>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6" name="Google Shape;296;p6"/>
          <p:cNvGrpSpPr/>
          <p:nvPr/>
        </p:nvGrpSpPr>
        <p:grpSpPr>
          <a:xfrm rot="-742137">
            <a:off x="7196500" y="1459648"/>
            <a:ext cx="1025743" cy="1172875"/>
            <a:chOff x="9204036" y="1284493"/>
            <a:chExt cx="2465995" cy="2819717"/>
          </a:xfrm>
        </p:grpSpPr>
        <p:sp>
          <p:nvSpPr>
            <p:cNvPr id="297" name="Google Shape;297;p6"/>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6"/>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9" name="Google Shape;299;p6"/>
          <p:cNvSpPr/>
          <p:nvPr/>
        </p:nvSpPr>
        <p:spPr>
          <a:xfrm rot="-741094">
            <a:off x="6562016" y="2041914"/>
            <a:ext cx="766551" cy="519860"/>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0" name="Google Shape;300;p6"/>
          <p:cNvGrpSpPr/>
          <p:nvPr/>
        </p:nvGrpSpPr>
        <p:grpSpPr>
          <a:xfrm rot="-741817">
            <a:off x="6955574" y="1541332"/>
            <a:ext cx="870999" cy="1136129"/>
            <a:chOff x="5637109" y="2191514"/>
            <a:chExt cx="2143612" cy="2796121"/>
          </a:xfrm>
        </p:grpSpPr>
        <p:grpSp>
          <p:nvGrpSpPr>
            <p:cNvPr id="301" name="Google Shape;301;p6"/>
            <p:cNvGrpSpPr/>
            <p:nvPr/>
          </p:nvGrpSpPr>
          <p:grpSpPr>
            <a:xfrm>
              <a:off x="5637109" y="2191514"/>
              <a:ext cx="2143612" cy="2796121"/>
              <a:chOff x="5637109" y="2191514"/>
              <a:chExt cx="2143612" cy="2796121"/>
            </a:xfrm>
          </p:grpSpPr>
          <p:sp>
            <p:nvSpPr>
              <p:cNvPr id="302" name="Google Shape;302;p6"/>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6"/>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4" name="Google Shape;304;p6"/>
              <p:cNvGrpSpPr/>
              <p:nvPr/>
            </p:nvGrpSpPr>
            <p:grpSpPr>
              <a:xfrm rot="-2276354">
                <a:off x="6335118" y="2383918"/>
                <a:ext cx="919933" cy="855459"/>
                <a:chOff x="5781651" y="3138498"/>
                <a:chExt cx="625662" cy="581812"/>
              </a:xfrm>
            </p:grpSpPr>
            <p:sp>
              <p:nvSpPr>
                <p:cNvPr id="305" name="Google Shape;305;p6"/>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6"/>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6"/>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6"/>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6"/>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6"/>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6"/>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6"/>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6"/>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6"/>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6"/>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6"/>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6"/>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6"/>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6"/>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0" name="Google Shape;320;p6"/>
              <p:cNvGrpSpPr/>
              <p:nvPr/>
            </p:nvGrpSpPr>
            <p:grpSpPr>
              <a:xfrm rot="8013194">
                <a:off x="6331224" y="3931838"/>
                <a:ext cx="919930" cy="855457"/>
                <a:chOff x="5781651" y="3138498"/>
                <a:chExt cx="625662" cy="581812"/>
              </a:xfrm>
            </p:grpSpPr>
            <p:sp>
              <p:nvSpPr>
                <p:cNvPr id="321" name="Google Shape;321;p6"/>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6"/>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6"/>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6"/>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6"/>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6"/>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6"/>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6"/>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6"/>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6"/>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6"/>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6"/>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6"/>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6"/>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6"/>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36" name="Google Shape;336;p6"/>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7" name="Google Shape;337;p6"/>
          <p:cNvSpPr/>
          <p:nvPr/>
        </p:nvSpPr>
        <p:spPr>
          <a:xfrm>
            <a:off x="1178326" y="204538"/>
            <a:ext cx="5015469"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6"/>
          <p:cNvSpPr txBox="1">
            <a:spLocks noGrp="1"/>
          </p:cNvSpPr>
          <p:nvPr>
            <p:ph type="subTitle" idx="1"/>
          </p:nvPr>
        </p:nvSpPr>
        <p:spPr>
          <a:xfrm>
            <a:off x="1640015" y="2024175"/>
            <a:ext cx="40212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39" name="Google Shape;339;p6"/>
          <p:cNvSpPr txBox="1">
            <a:spLocks noGrp="1"/>
          </p:cNvSpPr>
          <p:nvPr>
            <p:ph type="title"/>
          </p:nvPr>
        </p:nvSpPr>
        <p:spPr>
          <a:xfrm>
            <a:off x="1612750" y="593375"/>
            <a:ext cx="40212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0" name="Google Shape;340;p6"/>
          <p:cNvSpPr txBox="1">
            <a:spLocks noGrp="1"/>
          </p:cNvSpPr>
          <p:nvPr>
            <p:ph type="body" idx="2"/>
          </p:nvPr>
        </p:nvSpPr>
        <p:spPr>
          <a:xfrm>
            <a:off x="1640017" y="2684350"/>
            <a:ext cx="4021200" cy="3436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341"/>
        <p:cNvGrpSpPr/>
        <p:nvPr/>
      </p:nvGrpSpPr>
      <p:grpSpPr>
        <a:xfrm>
          <a:off x="0" y="0"/>
          <a:ext cx="0" cy="0"/>
          <a:chOff x="0" y="0"/>
          <a:chExt cx="0" cy="0"/>
        </a:xfrm>
      </p:grpSpPr>
      <p:sp>
        <p:nvSpPr>
          <p:cNvPr id="342" name="Google Shape;342;p7"/>
          <p:cNvSpPr/>
          <p:nvPr/>
        </p:nvSpPr>
        <p:spPr>
          <a:xfrm rot="4063390" flipH="1">
            <a:off x="8805095" y="3005668"/>
            <a:ext cx="4207667" cy="3487026"/>
          </a:xfrm>
          <a:custGeom>
            <a:avLst/>
            <a:gdLst/>
            <a:ahLst/>
            <a:cxnLst/>
            <a:rect l="l" t="t" r="r" b="b"/>
            <a:pathLst>
              <a:path w="4207667" h="3487026" extrusionOk="0">
                <a:moveTo>
                  <a:pt x="4108149" y="1197662"/>
                </a:moveTo>
                <a:cubicBezTo>
                  <a:pt x="3971594" y="842098"/>
                  <a:pt x="3709496" y="531917"/>
                  <a:pt x="3411856" y="294376"/>
                </a:cubicBezTo>
                <a:cubicBezTo>
                  <a:pt x="3296645" y="202521"/>
                  <a:pt x="3171604" y="115109"/>
                  <a:pt x="3039443" y="35657"/>
                </a:cubicBezTo>
                <a:lnTo>
                  <a:pt x="2975177" y="0"/>
                </a:lnTo>
                <a:lnTo>
                  <a:pt x="31832" y="1205764"/>
                </a:lnTo>
                <a:lnTo>
                  <a:pt x="18449" y="1276906"/>
                </a:lnTo>
                <a:cubicBezTo>
                  <a:pt x="-60582" y="1906289"/>
                  <a:pt x="119665" y="2586281"/>
                  <a:pt x="456422" y="3110943"/>
                </a:cubicBezTo>
                <a:cubicBezTo>
                  <a:pt x="528528" y="3218514"/>
                  <a:pt x="606673" y="3326177"/>
                  <a:pt x="711947" y="3399918"/>
                </a:cubicBezTo>
                <a:cubicBezTo>
                  <a:pt x="787658" y="3453012"/>
                  <a:pt x="882026" y="3487026"/>
                  <a:pt x="973871" y="3487026"/>
                </a:cubicBezTo>
                <a:cubicBezTo>
                  <a:pt x="1009653" y="3487026"/>
                  <a:pt x="1044985" y="3481864"/>
                  <a:pt x="1078695" y="3470619"/>
                </a:cubicBezTo>
                <a:cubicBezTo>
                  <a:pt x="1289153" y="3396877"/>
                  <a:pt x="1364324" y="3138596"/>
                  <a:pt x="1514664" y="2969451"/>
                </a:cubicBezTo>
                <a:cubicBezTo>
                  <a:pt x="1679156" y="2785926"/>
                  <a:pt x="1924225" y="2725089"/>
                  <a:pt x="2175153" y="2725089"/>
                </a:cubicBezTo>
                <a:cubicBezTo>
                  <a:pt x="2277363" y="2725089"/>
                  <a:pt x="2380564" y="2735136"/>
                  <a:pt x="2479799" y="2751175"/>
                </a:cubicBezTo>
                <a:cubicBezTo>
                  <a:pt x="2714053" y="2784820"/>
                  <a:pt x="2951101" y="2842800"/>
                  <a:pt x="3183281" y="2842799"/>
                </a:cubicBezTo>
                <a:cubicBezTo>
                  <a:pt x="3290809" y="2842799"/>
                  <a:pt x="3397345" y="2830356"/>
                  <a:pt x="3501988" y="2797263"/>
                </a:cubicBezTo>
                <a:cubicBezTo>
                  <a:pt x="3983024" y="2646646"/>
                  <a:pt x="4259640" y="2077820"/>
                  <a:pt x="4199521" y="1567343"/>
                </a:cubicBezTo>
                <a:cubicBezTo>
                  <a:pt x="4185236" y="1439747"/>
                  <a:pt x="4153667" y="1316183"/>
                  <a:pt x="4108149" y="119766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 name="Google Shape;343;p7"/>
          <p:cNvSpPr/>
          <p:nvPr/>
        </p:nvSpPr>
        <p:spPr>
          <a:xfrm rot="3793874">
            <a:off x="67898" y="-1122879"/>
            <a:ext cx="3292227" cy="4668294"/>
          </a:xfrm>
          <a:custGeom>
            <a:avLst/>
            <a:gdLst/>
            <a:ahLst/>
            <a:cxnLst/>
            <a:rect l="l" t="t" r="r" b="b"/>
            <a:pathLst>
              <a:path w="3292227" h="4668294" extrusionOk="0">
                <a:moveTo>
                  <a:pt x="0" y="2907944"/>
                </a:moveTo>
                <a:lnTo>
                  <a:pt x="1402372" y="127956"/>
                </a:lnTo>
                <a:lnTo>
                  <a:pt x="1465546" y="103311"/>
                </a:lnTo>
                <a:cubicBezTo>
                  <a:pt x="1561522" y="73046"/>
                  <a:pt x="1714058" y="0"/>
                  <a:pt x="1824789" y="0"/>
                </a:cubicBezTo>
                <a:cubicBezTo>
                  <a:pt x="1839327" y="0"/>
                  <a:pt x="1853213" y="1231"/>
                  <a:pt x="1866087" y="4104"/>
                </a:cubicBezTo>
                <a:cubicBezTo>
                  <a:pt x="2008425" y="45141"/>
                  <a:pt x="2087984" y="301827"/>
                  <a:pt x="2112141" y="476337"/>
                </a:cubicBezTo>
                <a:cubicBezTo>
                  <a:pt x="2138684" y="688498"/>
                  <a:pt x="2116987" y="910919"/>
                  <a:pt x="2100062" y="1126569"/>
                </a:cubicBezTo>
                <a:cubicBezTo>
                  <a:pt x="2080751" y="1345604"/>
                  <a:pt x="2071132" y="1568025"/>
                  <a:pt x="2124219" y="1773312"/>
                </a:cubicBezTo>
                <a:cubicBezTo>
                  <a:pt x="2189313" y="2033384"/>
                  <a:pt x="2348575" y="2225027"/>
                  <a:pt x="2517456" y="2372248"/>
                </a:cubicBezTo>
                <a:cubicBezTo>
                  <a:pt x="2683951" y="2515980"/>
                  <a:pt x="2867297" y="2632320"/>
                  <a:pt x="3021713" y="2806830"/>
                </a:cubicBezTo>
                <a:cubicBezTo>
                  <a:pt x="3176130" y="2981340"/>
                  <a:pt x="3299156" y="3238027"/>
                  <a:pt x="3291924" y="3515232"/>
                </a:cubicBezTo>
                <a:cubicBezTo>
                  <a:pt x="3289464" y="3679483"/>
                  <a:pt x="3238836" y="3836962"/>
                  <a:pt x="3176130" y="3970435"/>
                </a:cubicBezTo>
                <a:cubicBezTo>
                  <a:pt x="3021967" y="4296833"/>
                  <a:pt x="2779204" y="4526225"/>
                  <a:pt x="2514077" y="4649539"/>
                </a:cubicBezTo>
                <a:lnTo>
                  <a:pt x="2467601" y="4668294"/>
                </a:lnTo>
                <a:lnTo>
                  <a:pt x="139667" y="3493963"/>
                </a:lnTo>
                <a:lnTo>
                  <a:pt x="92815" y="3356110"/>
                </a:lnTo>
                <a:cubicBezTo>
                  <a:pt x="71103" y="3281891"/>
                  <a:pt x="52257" y="3205854"/>
                  <a:pt x="36350" y="312849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4" name="Google Shape;344;p7"/>
          <p:cNvSpPr/>
          <p:nvPr/>
        </p:nvSpPr>
        <p:spPr>
          <a:xfrm>
            <a:off x="468299" y="164325"/>
            <a:ext cx="11554262"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7"/>
          <p:cNvSpPr txBox="1">
            <a:spLocks noGrp="1"/>
          </p:cNvSpPr>
          <p:nvPr>
            <p:ph type="subTitle" idx="1"/>
          </p:nvPr>
        </p:nvSpPr>
        <p:spPr>
          <a:xfrm>
            <a:off x="873360" y="1813775"/>
            <a:ext cx="49611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46" name="Google Shape;346;p7"/>
          <p:cNvSpPr txBox="1">
            <a:spLocks noGrp="1"/>
          </p:cNvSpPr>
          <p:nvPr>
            <p:ph type="subTitle" idx="2"/>
          </p:nvPr>
        </p:nvSpPr>
        <p:spPr>
          <a:xfrm>
            <a:off x="6464155" y="1813775"/>
            <a:ext cx="4960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47" name="Google Shape;347;p7"/>
          <p:cNvSpPr txBox="1">
            <a:spLocks noGrp="1"/>
          </p:cNvSpPr>
          <p:nvPr>
            <p:ph type="title"/>
          </p:nvPr>
        </p:nvSpPr>
        <p:spPr>
          <a:xfrm>
            <a:off x="873350" y="836300"/>
            <a:ext cx="10551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8" name="Google Shape;348;p7"/>
          <p:cNvSpPr txBox="1">
            <a:spLocks noGrp="1"/>
          </p:cNvSpPr>
          <p:nvPr>
            <p:ph type="body" idx="3"/>
          </p:nvPr>
        </p:nvSpPr>
        <p:spPr>
          <a:xfrm>
            <a:off x="873350" y="2750800"/>
            <a:ext cx="4960800" cy="3118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349" name="Google Shape;349;p7"/>
          <p:cNvSpPr txBox="1">
            <a:spLocks noGrp="1"/>
          </p:cNvSpPr>
          <p:nvPr>
            <p:ph type="body" idx="4"/>
          </p:nvPr>
        </p:nvSpPr>
        <p:spPr>
          <a:xfrm>
            <a:off x="6464146" y="2739050"/>
            <a:ext cx="4961100" cy="3118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50"/>
        <p:cNvGrpSpPr/>
        <p:nvPr/>
      </p:nvGrpSpPr>
      <p:grpSpPr>
        <a:xfrm>
          <a:off x="0" y="0"/>
          <a:ext cx="0" cy="0"/>
          <a:chOff x="0" y="0"/>
          <a:chExt cx="0" cy="0"/>
        </a:xfrm>
      </p:grpSpPr>
      <p:grpSp>
        <p:nvGrpSpPr>
          <p:cNvPr id="351" name="Google Shape;351;p8"/>
          <p:cNvGrpSpPr/>
          <p:nvPr/>
        </p:nvGrpSpPr>
        <p:grpSpPr>
          <a:xfrm>
            <a:off x="10780231" y="5756438"/>
            <a:ext cx="1041861" cy="723512"/>
            <a:chOff x="1311950" y="2876549"/>
            <a:chExt cx="4529830" cy="3145704"/>
          </a:xfrm>
        </p:grpSpPr>
        <p:sp>
          <p:nvSpPr>
            <p:cNvPr id="352" name="Google Shape;352;p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3" name="Google Shape;353;p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4" name="Google Shape;354;p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5" name="Google Shape;355;p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356" name="Google Shape;356;p8"/>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357" name="Google Shape;357;p8"/>
          <p:cNvSpPr/>
          <p:nvPr/>
        </p:nvSpPr>
        <p:spPr>
          <a:xfrm rot="-2403290">
            <a:off x="-987257" y="2586376"/>
            <a:ext cx="4234319" cy="4651219"/>
          </a:xfrm>
          <a:custGeom>
            <a:avLst/>
            <a:gdLst/>
            <a:ahLst/>
            <a:cxnLst/>
            <a:rect l="l" t="t" r="r" b="b"/>
            <a:pathLst>
              <a:path w="4234319" h="4651219" extrusionOk="0">
                <a:moveTo>
                  <a:pt x="2596206" y="0"/>
                </a:moveTo>
                <a:lnTo>
                  <a:pt x="2602411" y="67694"/>
                </a:lnTo>
                <a:cubicBezTo>
                  <a:pt x="2608419" y="247402"/>
                  <a:pt x="2586940" y="430851"/>
                  <a:pt x="2569212" y="610080"/>
                </a:cubicBezTo>
                <a:cubicBezTo>
                  <a:pt x="2542240" y="852803"/>
                  <a:pt x="2528805" y="1099277"/>
                  <a:pt x="2602952" y="1326766"/>
                </a:cubicBezTo>
                <a:cubicBezTo>
                  <a:pt x="2693869" y="1614964"/>
                  <a:pt x="2916312" y="1827333"/>
                  <a:pt x="3152190" y="1990474"/>
                </a:cubicBezTo>
                <a:cubicBezTo>
                  <a:pt x="3384734" y="2149750"/>
                  <a:pt x="3640816" y="2278672"/>
                  <a:pt x="3856491" y="2472055"/>
                </a:cubicBezTo>
                <a:cubicBezTo>
                  <a:pt x="4072166" y="2665437"/>
                  <a:pt x="4243998" y="2949884"/>
                  <a:pt x="4233896" y="3257068"/>
                </a:cubicBezTo>
                <a:cubicBezTo>
                  <a:pt x="4230462" y="3439082"/>
                  <a:pt x="4159749" y="3613592"/>
                  <a:pt x="4072166" y="3761500"/>
                </a:cubicBezTo>
                <a:cubicBezTo>
                  <a:pt x="3826084" y="4174868"/>
                  <a:pt x="3418374" y="4447831"/>
                  <a:pt x="2987125" y="4565384"/>
                </a:cubicBezTo>
                <a:cubicBezTo>
                  <a:pt x="2775088" y="4625525"/>
                  <a:pt x="2557191" y="4651219"/>
                  <a:pt x="2338082" y="4651219"/>
                </a:cubicBezTo>
                <a:cubicBezTo>
                  <a:pt x="2226557" y="4651219"/>
                  <a:pt x="2114679" y="4644568"/>
                  <a:pt x="2003054" y="4632418"/>
                </a:cubicBezTo>
                <a:lnTo>
                  <a:pt x="1799319" y="4600775"/>
                </a:lnTo>
                <a:lnTo>
                  <a:pt x="0" y="308803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8"/>
          <p:cNvSpPr/>
          <p:nvPr/>
        </p:nvSpPr>
        <p:spPr>
          <a:xfrm rot="3793880">
            <a:off x="8892872" y="532120"/>
            <a:ext cx="4743370" cy="3885347"/>
          </a:xfrm>
          <a:custGeom>
            <a:avLst/>
            <a:gdLst/>
            <a:ahLst/>
            <a:cxnLst/>
            <a:rect l="l" t="t" r="r" b="b"/>
            <a:pathLst>
              <a:path w="4743370" h="3885347" extrusionOk="0">
                <a:moveTo>
                  <a:pt x="0" y="1149409"/>
                </a:moveTo>
                <a:lnTo>
                  <a:pt x="579819" y="0"/>
                </a:lnTo>
                <a:lnTo>
                  <a:pt x="4743370" y="2100304"/>
                </a:lnTo>
                <a:lnTo>
                  <a:pt x="4730755" y="2249125"/>
                </a:lnTo>
                <a:cubicBezTo>
                  <a:pt x="4704529" y="2421669"/>
                  <a:pt x="4646599" y="2585240"/>
                  <a:pt x="4578887" y="2729368"/>
                </a:cubicBezTo>
                <a:cubicBezTo>
                  <a:pt x="4325221" y="3266441"/>
                  <a:pt x="3904943" y="3621093"/>
                  <a:pt x="3460403" y="3773825"/>
                </a:cubicBezTo>
                <a:cubicBezTo>
                  <a:pt x="3241830" y="3851964"/>
                  <a:pt x="3017217" y="3885347"/>
                  <a:pt x="2791354" y="3885347"/>
                </a:cubicBezTo>
                <a:cubicBezTo>
                  <a:pt x="2561431" y="3885347"/>
                  <a:pt x="2330050" y="3850782"/>
                  <a:pt x="2102208" y="3793618"/>
                </a:cubicBezTo>
                <a:cubicBezTo>
                  <a:pt x="1598521" y="3670428"/>
                  <a:pt x="1094834" y="3428922"/>
                  <a:pt x="705797" y="2955955"/>
                </a:cubicBezTo>
                <a:cubicBezTo>
                  <a:pt x="330687" y="2508837"/>
                  <a:pt x="88424" y="1864885"/>
                  <a:pt x="2466" y="1178020"/>
                </a:cubicBezTo>
                <a:lnTo>
                  <a:pt x="0" y="114940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9" name="Google Shape;359;p8"/>
          <p:cNvSpPr txBox="1">
            <a:spLocks noGrp="1"/>
          </p:cNvSpPr>
          <p:nvPr>
            <p:ph type="title"/>
          </p:nvPr>
        </p:nvSpPr>
        <p:spPr>
          <a:xfrm>
            <a:off x="558100" y="1873525"/>
            <a:ext cx="11095500" cy="3160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360" name="Google Shape;360;p8"/>
          <p:cNvSpPr txBox="1">
            <a:spLocks noGrp="1"/>
          </p:cNvSpPr>
          <p:nvPr>
            <p:ph type="subTitle" idx="1"/>
          </p:nvPr>
        </p:nvSpPr>
        <p:spPr>
          <a:xfrm>
            <a:off x="1769650" y="5939750"/>
            <a:ext cx="8672400" cy="717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800"/>
              <a:buNone/>
              <a:defRPr/>
            </a:lvl1pPr>
            <a:lvl2pPr lvl="1" algn="r">
              <a:lnSpc>
                <a:spcPct val="100000"/>
              </a:lnSpc>
              <a:spcBef>
                <a:spcPts val="0"/>
              </a:spcBef>
              <a:spcAft>
                <a:spcPts val="0"/>
              </a:spcAft>
              <a:buSzPts val="1800"/>
              <a:buNone/>
              <a:defRPr/>
            </a:lvl2pPr>
            <a:lvl3pPr lvl="2" algn="r">
              <a:lnSpc>
                <a:spcPct val="100000"/>
              </a:lnSpc>
              <a:spcBef>
                <a:spcPts val="0"/>
              </a:spcBef>
              <a:spcAft>
                <a:spcPts val="0"/>
              </a:spcAft>
              <a:buSzPts val="1800"/>
              <a:buNone/>
              <a:defRPr/>
            </a:lvl3pPr>
            <a:lvl4pPr lvl="3" algn="r">
              <a:lnSpc>
                <a:spcPct val="100000"/>
              </a:lnSpc>
              <a:spcBef>
                <a:spcPts val="0"/>
              </a:spcBef>
              <a:spcAft>
                <a:spcPts val="0"/>
              </a:spcAft>
              <a:buSzPts val="1800"/>
              <a:buNone/>
              <a:defRPr/>
            </a:lvl4pPr>
            <a:lvl5pPr lvl="4" algn="r">
              <a:lnSpc>
                <a:spcPct val="100000"/>
              </a:lnSpc>
              <a:spcBef>
                <a:spcPts val="0"/>
              </a:spcBef>
              <a:spcAft>
                <a:spcPts val="0"/>
              </a:spcAft>
              <a:buSzPts val="1800"/>
              <a:buNone/>
              <a:defRPr/>
            </a:lvl5pPr>
            <a:lvl6pPr lvl="5" algn="r">
              <a:lnSpc>
                <a:spcPct val="100000"/>
              </a:lnSpc>
              <a:spcBef>
                <a:spcPts val="0"/>
              </a:spcBef>
              <a:spcAft>
                <a:spcPts val="0"/>
              </a:spcAft>
              <a:buSzPts val="1800"/>
              <a:buNone/>
              <a:defRPr/>
            </a:lvl6pPr>
            <a:lvl7pPr lvl="6" algn="r">
              <a:lnSpc>
                <a:spcPct val="100000"/>
              </a:lnSpc>
              <a:spcBef>
                <a:spcPts val="0"/>
              </a:spcBef>
              <a:spcAft>
                <a:spcPts val="0"/>
              </a:spcAft>
              <a:buSzPts val="1800"/>
              <a:buNone/>
              <a:defRPr/>
            </a:lvl7pPr>
            <a:lvl8pPr lvl="7" algn="r">
              <a:lnSpc>
                <a:spcPct val="100000"/>
              </a:lnSpc>
              <a:spcBef>
                <a:spcPts val="0"/>
              </a:spcBef>
              <a:spcAft>
                <a:spcPts val="0"/>
              </a:spcAft>
              <a:buSzPts val="1800"/>
              <a:buNone/>
              <a:defRPr/>
            </a:lvl8pPr>
            <a:lvl9pPr lvl="8" algn="r">
              <a:lnSpc>
                <a:spcPct val="100000"/>
              </a:lnSpc>
              <a:spcBef>
                <a:spcPts val="0"/>
              </a:spcBef>
              <a:spcAft>
                <a:spcPts val="0"/>
              </a:spcAft>
              <a:buSzPts val="1800"/>
              <a:buNone/>
              <a:defRPr/>
            </a:lvl9pPr>
          </a:lstStyle>
          <a:p>
            <a:endParaRPr/>
          </a:p>
        </p:txBody>
      </p:sp>
      <p:sp>
        <p:nvSpPr>
          <p:cNvPr id="361" name="Google Shape;361;p8"/>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
        <p:nvSpPr>
          <p:cNvPr id="362" name="Google Shape;362;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1">
  <p:cSld name="CUSTOM_8_2">
    <p:spTree>
      <p:nvGrpSpPr>
        <p:cNvPr id="1" name="Shape 363"/>
        <p:cNvGrpSpPr/>
        <p:nvPr/>
      </p:nvGrpSpPr>
      <p:grpSpPr>
        <a:xfrm>
          <a:off x="0" y="0"/>
          <a:ext cx="0" cy="0"/>
          <a:chOff x="0" y="0"/>
          <a:chExt cx="0" cy="0"/>
        </a:xfrm>
      </p:grpSpPr>
      <p:sp>
        <p:nvSpPr>
          <p:cNvPr id="364" name="Google Shape;364;p9"/>
          <p:cNvSpPr/>
          <p:nvPr/>
        </p:nvSpPr>
        <p:spPr>
          <a:xfrm rot="4473567">
            <a:off x="-281670" y="-637635"/>
            <a:ext cx="3748768" cy="4284569"/>
          </a:xfrm>
          <a:custGeom>
            <a:avLst/>
            <a:gdLst/>
            <a:ahLst/>
            <a:cxnLst/>
            <a:rect l="l" t="t" r="r" b="b"/>
            <a:pathLst>
              <a:path w="3748768" h="4284569" extrusionOk="0">
                <a:moveTo>
                  <a:pt x="0" y="3276918"/>
                </a:moveTo>
                <a:lnTo>
                  <a:pt x="842711" y="225911"/>
                </a:lnTo>
                <a:lnTo>
                  <a:pt x="857490" y="219700"/>
                </a:lnTo>
                <a:cubicBezTo>
                  <a:pt x="969155" y="177041"/>
                  <a:pt x="1082870" y="141968"/>
                  <a:pt x="1197425" y="114484"/>
                </a:cubicBezTo>
                <a:cubicBezTo>
                  <a:pt x="1331477" y="80946"/>
                  <a:pt x="1544525" y="0"/>
                  <a:pt x="1699184" y="0"/>
                </a:cubicBezTo>
                <a:cubicBezTo>
                  <a:pt x="1719489" y="0"/>
                  <a:pt x="1738885" y="1364"/>
                  <a:pt x="1756866" y="4547"/>
                </a:cubicBezTo>
                <a:cubicBezTo>
                  <a:pt x="1955670" y="50022"/>
                  <a:pt x="2066791" y="334470"/>
                  <a:pt x="2100531" y="527854"/>
                </a:cubicBezTo>
                <a:cubicBezTo>
                  <a:pt x="2137605" y="762961"/>
                  <a:pt x="2107299" y="1009437"/>
                  <a:pt x="2083661" y="1248409"/>
                </a:cubicBezTo>
                <a:cubicBezTo>
                  <a:pt x="2056689" y="1491134"/>
                  <a:pt x="2043253" y="1737609"/>
                  <a:pt x="2117401" y="1965099"/>
                </a:cubicBezTo>
                <a:cubicBezTo>
                  <a:pt x="2208318" y="2253299"/>
                  <a:pt x="2430761" y="2465668"/>
                  <a:pt x="2666639" y="2628811"/>
                </a:cubicBezTo>
                <a:cubicBezTo>
                  <a:pt x="2899183" y="2788088"/>
                  <a:pt x="3155266" y="2917011"/>
                  <a:pt x="3370940" y="3110394"/>
                </a:cubicBezTo>
                <a:cubicBezTo>
                  <a:pt x="3586615" y="3303777"/>
                  <a:pt x="3758447" y="3588225"/>
                  <a:pt x="3748345" y="3895410"/>
                </a:cubicBezTo>
                <a:cubicBezTo>
                  <a:pt x="3745769" y="4031921"/>
                  <a:pt x="3705349" y="4164212"/>
                  <a:pt x="3648351" y="4284224"/>
                </a:cubicBezTo>
                <a:lnTo>
                  <a:pt x="3648167" y="428456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9"/>
          <p:cNvSpPr/>
          <p:nvPr/>
        </p:nvSpPr>
        <p:spPr>
          <a:xfrm rot="3793880">
            <a:off x="8892872" y="532120"/>
            <a:ext cx="4743370" cy="3885347"/>
          </a:xfrm>
          <a:custGeom>
            <a:avLst/>
            <a:gdLst/>
            <a:ahLst/>
            <a:cxnLst/>
            <a:rect l="l" t="t" r="r" b="b"/>
            <a:pathLst>
              <a:path w="4743370" h="3885347" extrusionOk="0">
                <a:moveTo>
                  <a:pt x="0" y="1149409"/>
                </a:moveTo>
                <a:lnTo>
                  <a:pt x="579819" y="0"/>
                </a:lnTo>
                <a:lnTo>
                  <a:pt x="4743370" y="2100304"/>
                </a:lnTo>
                <a:lnTo>
                  <a:pt x="4730755" y="2249125"/>
                </a:lnTo>
                <a:cubicBezTo>
                  <a:pt x="4704529" y="2421669"/>
                  <a:pt x="4646599" y="2585240"/>
                  <a:pt x="4578887" y="2729368"/>
                </a:cubicBezTo>
                <a:cubicBezTo>
                  <a:pt x="4325221" y="3266441"/>
                  <a:pt x="3904943" y="3621093"/>
                  <a:pt x="3460403" y="3773825"/>
                </a:cubicBezTo>
                <a:cubicBezTo>
                  <a:pt x="3241830" y="3851964"/>
                  <a:pt x="3017217" y="3885347"/>
                  <a:pt x="2791354" y="3885347"/>
                </a:cubicBezTo>
                <a:cubicBezTo>
                  <a:pt x="2561431" y="3885347"/>
                  <a:pt x="2330050" y="3850782"/>
                  <a:pt x="2102208" y="3793618"/>
                </a:cubicBezTo>
                <a:cubicBezTo>
                  <a:pt x="1598521" y="3670428"/>
                  <a:pt x="1094834" y="3428922"/>
                  <a:pt x="705797" y="2955955"/>
                </a:cubicBezTo>
                <a:cubicBezTo>
                  <a:pt x="330687" y="2508837"/>
                  <a:pt x="88424" y="1864885"/>
                  <a:pt x="2466" y="1178020"/>
                </a:cubicBezTo>
                <a:lnTo>
                  <a:pt x="0" y="114940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6" name="Google Shape;366;p9"/>
          <p:cNvSpPr/>
          <p:nvPr/>
        </p:nvSpPr>
        <p:spPr>
          <a:xfrm>
            <a:off x="770022" y="433137"/>
            <a:ext cx="9288300" cy="6424800"/>
          </a:xfrm>
          <a:prstGeom prst="round2SameRect">
            <a:avLst>
              <a:gd name="adj1" fmla="val 3184"/>
              <a:gd name="adj2" fmla="val 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7" name="Google Shape;367;p9"/>
          <p:cNvSpPr/>
          <p:nvPr/>
        </p:nvSpPr>
        <p:spPr>
          <a:xfrm>
            <a:off x="770022" y="417094"/>
            <a:ext cx="9288300" cy="545400"/>
          </a:xfrm>
          <a:prstGeom prst="round2SameRect">
            <a:avLst>
              <a:gd name="adj1" fmla="val 38478"/>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68" name="Google Shape;368;p9"/>
          <p:cNvCxnSpPr/>
          <p:nvPr/>
        </p:nvCxnSpPr>
        <p:spPr>
          <a:xfrm rot="10800000" flipH="1">
            <a:off x="770022" y="1335387"/>
            <a:ext cx="9288000" cy="300"/>
          </a:xfrm>
          <a:prstGeom prst="straightConnector1">
            <a:avLst/>
          </a:prstGeom>
          <a:noFill/>
          <a:ln w="9525" cap="flat" cmpd="sng">
            <a:solidFill>
              <a:schemeClr val="accent4"/>
            </a:solidFill>
            <a:prstDash val="solid"/>
            <a:miter lim="800000"/>
            <a:headEnd type="none" w="sm" len="sm"/>
            <a:tailEnd type="none" w="sm" len="sm"/>
          </a:ln>
        </p:spPr>
      </p:cxnSp>
      <p:cxnSp>
        <p:nvCxnSpPr>
          <p:cNvPr id="369" name="Google Shape;369;p9"/>
          <p:cNvCxnSpPr/>
          <p:nvPr/>
        </p:nvCxnSpPr>
        <p:spPr>
          <a:xfrm rot="10800000" flipH="1">
            <a:off x="770022" y="1724403"/>
            <a:ext cx="9290400" cy="300"/>
          </a:xfrm>
          <a:prstGeom prst="straightConnector1">
            <a:avLst/>
          </a:prstGeom>
          <a:noFill/>
          <a:ln w="9525" cap="flat" cmpd="sng">
            <a:solidFill>
              <a:schemeClr val="accent5"/>
            </a:solidFill>
            <a:prstDash val="solid"/>
            <a:miter lim="800000"/>
            <a:headEnd type="none" w="sm" len="sm"/>
            <a:tailEnd type="none" w="sm" len="sm"/>
          </a:ln>
        </p:spPr>
      </p:cxnSp>
      <p:sp>
        <p:nvSpPr>
          <p:cNvPr id="370" name="Google Shape;370;p9"/>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SzPts val="4000"/>
              <a:buFont typeface="Arial"/>
              <a:buNone/>
              <a:defRPr sz="1800">
                <a:solidFill>
                  <a:srgbClr val="FFFFFF"/>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71" name="Google Shape;371;p9"/>
          <p:cNvSpPr txBox="1">
            <a:spLocks noGrp="1"/>
          </p:cNvSpPr>
          <p:nvPr>
            <p:ph type="body" idx="1"/>
          </p:nvPr>
        </p:nvSpPr>
        <p:spPr>
          <a:xfrm>
            <a:off x="1054775" y="2124988"/>
            <a:ext cx="8834700" cy="39303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grpSp>
        <p:nvGrpSpPr>
          <p:cNvPr id="372" name="Google Shape;372;p9"/>
          <p:cNvGrpSpPr/>
          <p:nvPr/>
        </p:nvGrpSpPr>
        <p:grpSpPr>
          <a:xfrm>
            <a:off x="10780231" y="5756438"/>
            <a:ext cx="1041861" cy="723512"/>
            <a:chOff x="1311950" y="2876549"/>
            <a:chExt cx="4529830" cy="3145704"/>
          </a:xfrm>
        </p:grpSpPr>
        <p:sp>
          <p:nvSpPr>
            <p:cNvPr id="373" name="Google Shape;373;p9"/>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4" name="Google Shape;374;p9"/>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5" name="Google Shape;375;p9"/>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6" name="Google Shape;376;p9"/>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377" name="Google Shape;377;p9"/>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378" name="Google Shape;378;p9"/>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
        <p:nvSpPr>
          <p:cNvPr id="379" name="Google Shape;379;p9"/>
          <p:cNvSpPr/>
          <p:nvPr/>
        </p:nvSpPr>
        <p:spPr>
          <a:xfrm>
            <a:off x="2189747" y="6268453"/>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Reply all</a:t>
            </a:r>
            <a:endParaRPr sz="1400" b="0" i="0" u="none" strike="noStrike" cap="none">
              <a:solidFill>
                <a:srgbClr val="000000"/>
              </a:solidFill>
              <a:latin typeface="Arial"/>
              <a:ea typeface="Arial"/>
              <a:cs typeface="Arial"/>
              <a:sym typeface="Arial"/>
            </a:endParaRPr>
          </a:p>
        </p:txBody>
      </p:sp>
      <p:sp>
        <p:nvSpPr>
          <p:cNvPr id="380" name="Google Shape;380;p9"/>
          <p:cNvSpPr/>
          <p:nvPr/>
        </p:nvSpPr>
        <p:spPr>
          <a:xfrm>
            <a:off x="934452" y="6276474"/>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Reply</a:t>
            </a:r>
            <a:endParaRPr sz="1400" b="0" i="0" u="none" strike="noStrike" cap="none">
              <a:solidFill>
                <a:srgbClr val="000000"/>
              </a:solidFill>
              <a:latin typeface="Arial"/>
              <a:ea typeface="Arial"/>
              <a:cs typeface="Arial"/>
              <a:sym typeface="Arial"/>
            </a:endParaRPr>
          </a:p>
        </p:txBody>
      </p:sp>
      <p:sp>
        <p:nvSpPr>
          <p:cNvPr id="381" name="Google Shape;381;p9"/>
          <p:cNvSpPr/>
          <p:nvPr/>
        </p:nvSpPr>
        <p:spPr>
          <a:xfrm>
            <a:off x="3424989" y="6252411"/>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Forward</a:t>
            </a:r>
            <a:endParaRPr sz="1400" b="0" i="0" u="none" strike="noStrike" cap="none">
              <a:solidFill>
                <a:srgbClr val="000000"/>
              </a:solidFill>
              <a:latin typeface="Arial"/>
              <a:ea typeface="Arial"/>
              <a:cs typeface="Arial"/>
              <a:sym typeface="Arial"/>
            </a:endParaRPr>
          </a:p>
        </p:txBody>
      </p:sp>
      <p:sp>
        <p:nvSpPr>
          <p:cNvPr id="382" name="Google Shape;382;p9" descr="Back with solid fill"/>
          <p:cNvSpPr/>
          <p:nvPr/>
        </p:nvSpPr>
        <p:spPr>
          <a:xfrm flipH="1">
            <a:off x="1063687" y="6412832"/>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9" descr="Back with solid fill"/>
          <p:cNvSpPr/>
          <p:nvPr/>
        </p:nvSpPr>
        <p:spPr>
          <a:xfrm>
            <a:off x="3474727" y="6404811"/>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9" descr="Back with solid fill"/>
          <p:cNvSpPr/>
          <p:nvPr/>
        </p:nvSpPr>
        <p:spPr>
          <a:xfrm rot="10800000">
            <a:off x="2286898" y="6408295"/>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85"/>
        <p:cNvGrpSpPr/>
        <p:nvPr/>
      </p:nvGrpSpPr>
      <p:grpSpPr>
        <a:xfrm>
          <a:off x="0" y="0"/>
          <a:ext cx="0" cy="0"/>
          <a:chOff x="0" y="0"/>
          <a:chExt cx="0" cy="0"/>
        </a:xfrm>
      </p:grpSpPr>
      <p:sp>
        <p:nvSpPr>
          <p:cNvPr id="386" name="Google Shape;386;p10"/>
          <p:cNvSpPr/>
          <p:nvPr/>
        </p:nvSpPr>
        <p:spPr>
          <a:xfrm rot="4290068">
            <a:off x="9128693" y="-99021"/>
            <a:ext cx="3154399" cy="3427650"/>
          </a:xfrm>
          <a:custGeom>
            <a:avLst/>
            <a:gdLst/>
            <a:ahLst/>
            <a:cxnLst/>
            <a:rect l="l" t="t" r="r" b="b"/>
            <a:pathLst>
              <a:path w="3154399" h="3427650" extrusionOk="0">
                <a:moveTo>
                  <a:pt x="103872" y="1115038"/>
                </a:moveTo>
                <a:cubicBezTo>
                  <a:pt x="201029" y="832597"/>
                  <a:pt x="361003" y="576735"/>
                  <a:pt x="563054" y="378349"/>
                </a:cubicBezTo>
                <a:cubicBezTo>
                  <a:pt x="683450" y="258361"/>
                  <a:pt x="819314" y="159009"/>
                  <a:pt x="964053" y="80303"/>
                </a:cubicBezTo>
                <a:lnTo>
                  <a:pt x="1138590" y="0"/>
                </a:lnTo>
                <a:lnTo>
                  <a:pt x="2043404" y="302726"/>
                </a:lnTo>
                <a:lnTo>
                  <a:pt x="2043947" y="308658"/>
                </a:lnTo>
                <a:cubicBezTo>
                  <a:pt x="2048036" y="430945"/>
                  <a:pt x="2033421" y="555779"/>
                  <a:pt x="2021357" y="677740"/>
                </a:cubicBezTo>
                <a:cubicBezTo>
                  <a:pt x="2003004" y="842908"/>
                  <a:pt x="1993862" y="1010628"/>
                  <a:pt x="2044316" y="1165430"/>
                </a:cubicBezTo>
                <a:cubicBezTo>
                  <a:pt x="2106181" y="1361543"/>
                  <a:pt x="2257545" y="1506055"/>
                  <a:pt x="2418051" y="1617070"/>
                </a:cubicBezTo>
                <a:cubicBezTo>
                  <a:pt x="2576289" y="1725454"/>
                  <a:pt x="2750543" y="1813182"/>
                  <a:pt x="2897301" y="1944775"/>
                </a:cubicBezTo>
                <a:cubicBezTo>
                  <a:pt x="3044060" y="2076367"/>
                  <a:pt x="3160985" y="2269927"/>
                  <a:pt x="3154111" y="2478959"/>
                </a:cubicBezTo>
                <a:cubicBezTo>
                  <a:pt x="3151774" y="2602816"/>
                  <a:pt x="3103656" y="2721567"/>
                  <a:pt x="3044059" y="2822215"/>
                </a:cubicBezTo>
                <a:cubicBezTo>
                  <a:pt x="2876611" y="3103502"/>
                  <a:pt x="2599179" y="3289249"/>
                  <a:pt x="2305731" y="3369241"/>
                </a:cubicBezTo>
                <a:cubicBezTo>
                  <a:pt x="2161448" y="3410165"/>
                  <a:pt x="2013177" y="3427650"/>
                  <a:pt x="1864081" y="3427650"/>
                </a:cubicBezTo>
                <a:cubicBezTo>
                  <a:pt x="1712305" y="3427650"/>
                  <a:pt x="1559567" y="3409547"/>
                  <a:pt x="1409165" y="3379608"/>
                </a:cubicBezTo>
                <a:cubicBezTo>
                  <a:pt x="1076673" y="3315088"/>
                  <a:pt x="744182" y="3188601"/>
                  <a:pt x="487372" y="2940888"/>
                </a:cubicBezTo>
                <a:cubicBezTo>
                  <a:pt x="157217" y="2628655"/>
                  <a:pt x="-17037" y="2133152"/>
                  <a:pt x="1316" y="1645462"/>
                </a:cubicBezTo>
                <a:cubicBezTo>
                  <a:pt x="9900" y="1463535"/>
                  <a:pt x="45579" y="1284503"/>
                  <a:pt x="103872" y="1115038"/>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10"/>
          <p:cNvSpPr/>
          <p:nvPr/>
        </p:nvSpPr>
        <p:spPr>
          <a:xfrm>
            <a:off x="770022" y="433137"/>
            <a:ext cx="9288300" cy="6424800"/>
          </a:xfrm>
          <a:prstGeom prst="round2SameRect">
            <a:avLst>
              <a:gd name="adj1" fmla="val 3184"/>
              <a:gd name="adj2" fmla="val 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8" name="Google Shape;388;p10"/>
          <p:cNvSpPr/>
          <p:nvPr/>
        </p:nvSpPr>
        <p:spPr>
          <a:xfrm>
            <a:off x="770022" y="417094"/>
            <a:ext cx="9288300" cy="545400"/>
          </a:xfrm>
          <a:prstGeom prst="round2SameRect">
            <a:avLst>
              <a:gd name="adj1" fmla="val 38478"/>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89" name="Google Shape;389;p10"/>
          <p:cNvCxnSpPr/>
          <p:nvPr/>
        </p:nvCxnSpPr>
        <p:spPr>
          <a:xfrm rot="10800000" flipH="1">
            <a:off x="770022" y="1335387"/>
            <a:ext cx="9290400" cy="300"/>
          </a:xfrm>
          <a:prstGeom prst="straightConnector1">
            <a:avLst/>
          </a:prstGeom>
          <a:noFill/>
          <a:ln w="9525" cap="flat" cmpd="sng">
            <a:solidFill>
              <a:schemeClr val="accent4"/>
            </a:solidFill>
            <a:prstDash val="solid"/>
            <a:miter lim="800000"/>
            <a:headEnd type="none" w="sm" len="sm"/>
            <a:tailEnd type="none" w="sm" len="sm"/>
          </a:ln>
        </p:spPr>
      </p:cxnSp>
      <p:cxnSp>
        <p:nvCxnSpPr>
          <p:cNvPr id="390" name="Google Shape;390;p10"/>
          <p:cNvCxnSpPr/>
          <p:nvPr/>
        </p:nvCxnSpPr>
        <p:spPr>
          <a:xfrm rot="10800000" flipH="1">
            <a:off x="770022" y="1724403"/>
            <a:ext cx="9290400" cy="300"/>
          </a:xfrm>
          <a:prstGeom prst="straightConnector1">
            <a:avLst/>
          </a:prstGeom>
          <a:noFill/>
          <a:ln w="9525" cap="flat" cmpd="sng">
            <a:solidFill>
              <a:schemeClr val="accent5"/>
            </a:solidFill>
            <a:prstDash val="solid"/>
            <a:miter lim="800000"/>
            <a:headEnd type="none" w="sm" len="sm"/>
            <a:tailEnd type="none" w="sm" len="sm"/>
          </a:ln>
        </p:spPr>
      </p:cxnSp>
      <p:sp>
        <p:nvSpPr>
          <p:cNvPr id="391" name="Google Shape;391;p10"/>
          <p:cNvSpPr/>
          <p:nvPr/>
        </p:nvSpPr>
        <p:spPr>
          <a:xfrm>
            <a:off x="8795084" y="6304547"/>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Send</a:t>
            </a:r>
            <a:endParaRPr sz="1400" b="0" i="0" u="none" strike="noStrike" cap="none">
              <a:solidFill>
                <a:srgbClr val="000000"/>
              </a:solidFill>
              <a:latin typeface="Arial"/>
              <a:ea typeface="Arial"/>
              <a:cs typeface="Arial"/>
              <a:sym typeface="Arial"/>
            </a:endParaRPr>
          </a:p>
        </p:txBody>
      </p:sp>
      <p:sp>
        <p:nvSpPr>
          <p:cNvPr id="392" name="Google Shape;392;p10" descr="Cursor with solid fill"/>
          <p:cNvSpPr/>
          <p:nvPr/>
        </p:nvSpPr>
        <p:spPr>
          <a:xfrm rot="1373836">
            <a:off x="7767827" y="5922777"/>
            <a:ext cx="232902" cy="233058"/>
          </a:xfrm>
          <a:custGeom>
            <a:avLst/>
            <a:gdLst/>
            <a:ahLst/>
            <a:cxnLst/>
            <a:rect l="l" t="t" r="r" b="b"/>
            <a:pathLst>
              <a:path w="533044" h="533400" extrusionOk="0">
                <a:moveTo>
                  <a:pt x="533045" y="448628"/>
                </a:moveTo>
                <a:lnTo>
                  <a:pt x="340640" y="256318"/>
                </a:lnTo>
                <a:lnTo>
                  <a:pt x="510185" y="195263"/>
                </a:lnTo>
                <a:cubicBezTo>
                  <a:pt x="518891" y="192271"/>
                  <a:pt x="523524" y="182788"/>
                  <a:pt x="520531" y="174082"/>
                </a:cubicBezTo>
                <a:cubicBezTo>
                  <a:pt x="518861" y="169222"/>
                  <a:pt x="515044" y="165405"/>
                  <a:pt x="510185" y="163735"/>
                </a:cubicBezTo>
                <a:lnTo>
                  <a:pt x="21648" y="857"/>
                </a:lnTo>
                <a:cubicBezTo>
                  <a:pt x="19896" y="280"/>
                  <a:pt x="18062" y="-9"/>
                  <a:pt x="16218" y="0"/>
                </a:cubicBezTo>
                <a:lnTo>
                  <a:pt x="16218" y="0"/>
                </a:lnTo>
                <a:cubicBezTo>
                  <a:pt x="7067" y="196"/>
                  <a:pt x="-192" y="7774"/>
                  <a:pt x="4" y="16925"/>
                </a:cubicBezTo>
                <a:cubicBezTo>
                  <a:pt x="40" y="18622"/>
                  <a:pt x="336" y="20302"/>
                  <a:pt x="883" y="21908"/>
                </a:cubicBezTo>
                <a:lnTo>
                  <a:pt x="163380" y="510921"/>
                </a:lnTo>
                <a:cubicBezTo>
                  <a:pt x="166447" y="519601"/>
                  <a:pt x="175970" y="524151"/>
                  <a:pt x="184650" y="521083"/>
                </a:cubicBezTo>
                <a:cubicBezTo>
                  <a:pt x="189399" y="519405"/>
                  <a:pt x="193134" y="515670"/>
                  <a:pt x="194812" y="510921"/>
                </a:cubicBezTo>
                <a:lnTo>
                  <a:pt x="255963" y="341186"/>
                </a:lnTo>
                <a:lnTo>
                  <a:pt x="448177" y="5334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10"/>
          <p:cNvSpPr txBox="1"/>
          <p:nvPr/>
        </p:nvSpPr>
        <p:spPr>
          <a:xfrm>
            <a:off x="1054775" y="929575"/>
            <a:ext cx="16284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To</a:t>
            </a:r>
            <a:endParaRPr sz="1400" b="0" i="0" u="none" strike="noStrike" cap="none">
              <a:solidFill>
                <a:srgbClr val="000000"/>
              </a:solidFill>
              <a:latin typeface="Arial"/>
              <a:ea typeface="Arial"/>
              <a:cs typeface="Arial"/>
              <a:sym typeface="Arial"/>
            </a:endParaRPr>
          </a:p>
        </p:txBody>
      </p:sp>
      <p:sp>
        <p:nvSpPr>
          <p:cNvPr id="394" name="Google Shape;394;p10"/>
          <p:cNvSpPr txBox="1"/>
          <p:nvPr/>
        </p:nvSpPr>
        <p:spPr>
          <a:xfrm>
            <a:off x="1054775" y="1339500"/>
            <a:ext cx="10419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Subject</a:t>
            </a:r>
            <a:endParaRPr sz="1400" b="1" i="0" u="none" strike="noStrike" cap="none">
              <a:solidFill>
                <a:srgbClr val="3A3838"/>
              </a:solidFill>
              <a:latin typeface="Roboto Condensed Light"/>
              <a:ea typeface="Roboto Condensed Light"/>
              <a:cs typeface="Roboto Condensed Light"/>
              <a:sym typeface="Roboto Condensed Light"/>
            </a:endParaRPr>
          </a:p>
        </p:txBody>
      </p:sp>
      <p:sp>
        <p:nvSpPr>
          <p:cNvPr id="395" name="Google Shape;395;p10"/>
          <p:cNvSpPr txBox="1">
            <a:spLocks noGrp="1"/>
          </p:cNvSpPr>
          <p:nvPr>
            <p:ph type="subTitle" idx="1"/>
          </p:nvPr>
        </p:nvSpPr>
        <p:spPr>
          <a:xfrm>
            <a:off x="1054781" y="1948100"/>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6" name="Google Shape;396;p10"/>
          <p:cNvSpPr txBox="1">
            <a:spLocks noGrp="1"/>
          </p:cNvSpPr>
          <p:nvPr>
            <p:ph type="subTitle" idx="2"/>
          </p:nvPr>
        </p:nvSpPr>
        <p:spPr>
          <a:xfrm>
            <a:off x="1054781" y="3552993"/>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7" name="Google Shape;397;p10"/>
          <p:cNvSpPr txBox="1">
            <a:spLocks noGrp="1"/>
          </p:cNvSpPr>
          <p:nvPr>
            <p:ph type="subTitle" idx="3"/>
          </p:nvPr>
        </p:nvSpPr>
        <p:spPr>
          <a:xfrm>
            <a:off x="1054781" y="5157887"/>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8" name="Google Shape;398;p10"/>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rgbClr val="000000"/>
              </a:buClr>
              <a:buSzPts val="4000"/>
              <a:buFont typeface="Arial"/>
              <a:buNone/>
              <a:defRPr sz="1800">
                <a:solidFill>
                  <a:srgbClr val="FFFFFF"/>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9" name="Google Shape;399;p10"/>
          <p:cNvSpPr txBox="1">
            <a:spLocks noGrp="1"/>
          </p:cNvSpPr>
          <p:nvPr>
            <p:ph type="body" idx="4"/>
          </p:nvPr>
        </p:nvSpPr>
        <p:spPr>
          <a:xfrm>
            <a:off x="1054775" y="2386050"/>
            <a:ext cx="6406800" cy="9252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00" name="Google Shape;400;p10"/>
          <p:cNvSpPr txBox="1">
            <a:spLocks noGrp="1"/>
          </p:cNvSpPr>
          <p:nvPr>
            <p:ph type="body" idx="5"/>
          </p:nvPr>
        </p:nvSpPr>
        <p:spPr>
          <a:xfrm>
            <a:off x="1054775" y="3979513"/>
            <a:ext cx="64068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01" name="Google Shape;401;p10"/>
          <p:cNvSpPr txBox="1">
            <a:spLocks noGrp="1"/>
          </p:cNvSpPr>
          <p:nvPr>
            <p:ph type="body" idx="6"/>
          </p:nvPr>
        </p:nvSpPr>
        <p:spPr>
          <a:xfrm>
            <a:off x="1054775" y="5571175"/>
            <a:ext cx="64077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grpSp>
        <p:nvGrpSpPr>
          <p:cNvPr id="402" name="Google Shape;402;p10"/>
          <p:cNvGrpSpPr/>
          <p:nvPr/>
        </p:nvGrpSpPr>
        <p:grpSpPr>
          <a:xfrm>
            <a:off x="10780231" y="5756438"/>
            <a:ext cx="1041861" cy="723512"/>
            <a:chOff x="1311950" y="2876549"/>
            <a:chExt cx="4529830" cy="3145704"/>
          </a:xfrm>
        </p:grpSpPr>
        <p:sp>
          <p:nvSpPr>
            <p:cNvPr id="403" name="Google Shape;403;p1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4" name="Google Shape;404;p1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5" name="Google Shape;405;p1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6" name="Google Shape;406;p1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407" name="Google Shape;407;p10"/>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408" name="Google Shape;408;p10"/>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2"/>
              </a:buClr>
              <a:buSzPts val="4000"/>
              <a:buFont typeface="Denk One"/>
              <a:buNone/>
              <a:defRPr sz="4000" b="1" i="0" u="none" strike="noStrike" cap="none">
                <a:solidFill>
                  <a:schemeClr val="accent2"/>
                </a:solidFill>
                <a:latin typeface="Denk One"/>
                <a:ea typeface="Denk One"/>
                <a:cs typeface="Denk One"/>
                <a:sym typeface="Denk One"/>
              </a:defRPr>
            </a:lvl1pPr>
            <a:lvl2pPr marR="0" lvl="1"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2pPr>
            <a:lvl3pPr marR="0" lvl="2"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3pPr>
            <a:lvl4pPr marR="0" lvl="3"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4pPr>
            <a:lvl5pPr marR="0" lvl="4"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5pPr>
            <a:lvl6pPr marR="0" lvl="5"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6pPr>
            <a:lvl7pPr marR="0" lvl="6"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7pPr>
            <a:lvl8pPr marR="0" lvl="7"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8pPr>
            <a:lvl9pPr marR="0" lvl="8"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42900" algn="l"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1pPr>
            <a:lvl2pPr marL="914400" marR="0" lvl="1"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2pPr>
            <a:lvl3pPr marL="1371600" marR="0" lvl="2"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3pPr>
            <a:lvl4pPr marL="1828800" marR="0" lvl="3"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4pPr>
            <a:lvl5pPr marL="2286000" marR="0" lvl="4"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5pPr>
            <a:lvl6pPr marL="2743200" marR="0" lvl="5"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6pPr>
            <a:lvl7pPr marL="3200400" marR="0" lvl="6"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7pPr>
            <a:lvl8pPr marL="3657600" marR="0" lvl="7"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8pPr>
            <a:lvl9pPr marL="4114800" marR="0" lvl="8" indent="-342900" algn="l" rtl="0">
              <a:lnSpc>
                <a:spcPct val="115000"/>
              </a:lnSpc>
              <a:spcBef>
                <a:spcPts val="2100"/>
              </a:spcBef>
              <a:spcAft>
                <a:spcPts val="210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hyperlink" Target="https://unsplash.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9" name="Google Shape;889;p31"/>
          <p:cNvSpPr txBox="1">
            <a:spLocks noGrp="1"/>
          </p:cNvSpPr>
          <p:nvPr>
            <p:ph type="subTitle" idx="1"/>
          </p:nvPr>
        </p:nvSpPr>
        <p:spPr>
          <a:xfrm>
            <a:off x="1769650" y="5939750"/>
            <a:ext cx="8672400" cy="717900"/>
          </a:xfrm>
          <a:prstGeom prst="rect">
            <a:avLst/>
          </a:prstGeom>
          <a:noFill/>
          <a:ln>
            <a:noFill/>
          </a:ln>
        </p:spPr>
        <p:txBody>
          <a:bodyPr spcFirstLastPara="1" wrap="square" lIns="121900" tIns="121900" rIns="121900" bIns="121900" anchor="b" anchorCtr="0">
            <a:noAutofit/>
          </a:bodyPr>
          <a:lstStyle/>
          <a:p>
            <a:pPr marL="457200" lvl="0" indent="0" algn="ctr" rtl="0">
              <a:lnSpc>
                <a:spcPct val="100000"/>
              </a:lnSpc>
              <a:spcBef>
                <a:spcPts val="0"/>
              </a:spcBef>
              <a:spcAft>
                <a:spcPts val="0"/>
              </a:spcAft>
              <a:buSzPts val="1800"/>
              <a:buNone/>
            </a:pPr>
            <a:r>
              <a:rPr lang="en" b="1" dirty="0">
                <a:solidFill>
                  <a:schemeClr val="tx1"/>
                </a:solidFill>
              </a:rPr>
              <a:t>Pr</a:t>
            </a:r>
            <a:r>
              <a:rPr lang="fr-CM" b="1" dirty="0">
                <a:solidFill>
                  <a:schemeClr val="tx1"/>
                </a:solidFill>
              </a:rPr>
              <a:t>ésenté par TANKO LEILA &amp; </a:t>
            </a:r>
            <a:r>
              <a:rPr lang="af-ZA" b="1" dirty="0">
                <a:solidFill>
                  <a:schemeClr val="tx1"/>
                </a:solidFill>
              </a:rPr>
              <a:t>TATSINKOU CRISPIN</a:t>
            </a:r>
            <a:endParaRPr b="1" dirty="0">
              <a:solidFill>
                <a:schemeClr val="tx1"/>
              </a:solidFill>
            </a:endParaRPr>
          </a:p>
        </p:txBody>
      </p:sp>
      <p:sp>
        <p:nvSpPr>
          <p:cNvPr id="890" name="Google Shape;890;p31" descr="Cursor with solid fill"/>
          <p:cNvSpPr/>
          <p:nvPr/>
        </p:nvSpPr>
        <p:spPr>
          <a:xfrm rot="1373836">
            <a:off x="10172977" y="4606177"/>
            <a:ext cx="232902" cy="233058"/>
          </a:xfrm>
          <a:custGeom>
            <a:avLst/>
            <a:gdLst/>
            <a:ahLst/>
            <a:cxnLst/>
            <a:rect l="l" t="t" r="r" b="b"/>
            <a:pathLst>
              <a:path w="533044" h="533400" extrusionOk="0">
                <a:moveTo>
                  <a:pt x="533045" y="448628"/>
                </a:moveTo>
                <a:lnTo>
                  <a:pt x="340640" y="256318"/>
                </a:lnTo>
                <a:lnTo>
                  <a:pt x="510185" y="195263"/>
                </a:lnTo>
                <a:cubicBezTo>
                  <a:pt x="518891" y="192271"/>
                  <a:pt x="523524" y="182788"/>
                  <a:pt x="520531" y="174082"/>
                </a:cubicBezTo>
                <a:cubicBezTo>
                  <a:pt x="518861" y="169222"/>
                  <a:pt x="515044" y="165405"/>
                  <a:pt x="510185" y="163735"/>
                </a:cubicBezTo>
                <a:lnTo>
                  <a:pt x="21648" y="857"/>
                </a:lnTo>
                <a:cubicBezTo>
                  <a:pt x="19896" y="280"/>
                  <a:pt x="18062" y="-9"/>
                  <a:pt x="16218" y="0"/>
                </a:cubicBezTo>
                <a:lnTo>
                  <a:pt x="16218" y="0"/>
                </a:lnTo>
                <a:cubicBezTo>
                  <a:pt x="7067" y="196"/>
                  <a:pt x="-192" y="7774"/>
                  <a:pt x="4" y="16925"/>
                </a:cubicBezTo>
                <a:cubicBezTo>
                  <a:pt x="40" y="18622"/>
                  <a:pt x="336" y="20302"/>
                  <a:pt x="883" y="21908"/>
                </a:cubicBezTo>
                <a:lnTo>
                  <a:pt x="163380" y="510921"/>
                </a:lnTo>
                <a:cubicBezTo>
                  <a:pt x="166447" y="519601"/>
                  <a:pt x="175970" y="524151"/>
                  <a:pt x="184650" y="521083"/>
                </a:cubicBezTo>
                <a:cubicBezTo>
                  <a:pt x="189399" y="519405"/>
                  <a:pt x="193134" y="515670"/>
                  <a:pt x="194812" y="510921"/>
                </a:cubicBezTo>
                <a:lnTo>
                  <a:pt x="255963" y="341186"/>
                </a:lnTo>
                <a:lnTo>
                  <a:pt x="448177" y="5334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Rectangle : carré corné 12">
            <a:extLst>
              <a:ext uri="{FF2B5EF4-FFF2-40B4-BE49-F238E27FC236}">
                <a16:creationId xmlns:a16="http://schemas.microsoft.com/office/drawing/2014/main" id="{6B0824DA-8F2D-733F-27FC-A4630B72A864}"/>
              </a:ext>
            </a:extLst>
          </p:cNvPr>
          <p:cNvSpPr/>
          <p:nvPr/>
        </p:nvSpPr>
        <p:spPr>
          <a:xfrm>
            <a:off x="2145323" y="1605988"/>
            <a:ext cx="8389723" cy="141345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500" dirty="0">
                <a:solidFill>
                  <a:schemeClr val="tx2"/>
                </a:solidFill>
                <a:latin typeface="+mj-lt"/>
              </a:rPr>
              <a:t>CONCEPTION ET REALISATION D’UNE APPLICATION WEB DE GESTION DES COURRIERS: CAS D’INTERFACE</a:t>
            </a:r>
            <a:r>
              <a:rPr lang="fr-FR" sz="2500">
                <a:solidFill>
                  <a:schemeClr val="tx2"/>
                </a:solidFill>
                <a:latin typeface="+mj-lt"/>
              </a:rPr>
              <a:t>.S.A</a:t>
            </a:r>
            <a:endParaRPr lang="fr-FR" sz="2500" dirty="0">
              <a:solidFill>
                <a:schemeClr val="tx2"/>
              </a:solidFill>
            </a:endParaRPr>
          </a:p>
        </p:txBody>
      </p:sp>
      <p:pic>
        <p:nvPicPr>
          <p:cNvPr id="19" name="Graphique 18">
            <a:extLst>
              <a:ext uri="{FF2B5EF4-FFF2-40B4-BE49-F238E27FC236}">
                <a16:creationId xmlns:a16="http://schemas.microsoft.com/office/drawing/2014/main" id="{B86784B5-FEC9-7824-2C90-FA1BAEB9C2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67" y="3992880"/>
            <a:ext cx="3386117" cy="2904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FBE76A21-4B8F-47ED-D38F-D51F30D113B0}"/>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7E9D1B60-7CA2-E169-2A85-74A8D6EA0B00}"/>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06</a:t>
            </a:r>
            <a:endParaRPr dirty="0"/>
          </a:p>
        </p:txBody>
      </p:sp>
      <p:sp>
        <p:nvSpPr>
          <p:cNvPr id="858" name="Google Shape;858;p27">
            <a:extLst>
              <a:ext uri="{FF2B5EF4-FFF2-40B4-BE49-F238E27FC236}">
                <a16:creationId xmlns:a16="http://schemas.microsoft.com/office/drawing/2014/main" id="{04CEE50E-A558-EA06-5DC4-B9EAE7C4F5A3}"/>
              </a:ext>
            </a:extLst>
          </p:cNvPr>
          <p:cNvSpPr txBox="1">
            <a:spLocks noGrp="1"/>
          </p:cNvSpPr>
          <p:nvPr>
            <p:ph type="body" idx="1"/>
          </p:nvPr>
        </p:nvSpPr>
        <p:spPr>
          <a:xfrm>
            <a:off x="689725" y="2965625"/>
            <a:ext cx="7049400" cy="2043256"/>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1800"/>
              <a:buNone/>
            </a:pPr>
            <a:r>
              <a:rPr lang="fr-FR" b="0" i="0" dirty="0">
                <a:solidFill>
                  <a:schemeClr val="tx1"/>
                </a:solidFill>
                <a:effectLst/>
                <a:latin typeface="Times New Roman" panose="02020603050405020304" pitchFamily="18" charset="0"/>
                <a:cs typeface="Times New Roman" panose="02020603050405020304" pitchFamily="18" charset="0"/>
              </a:rPr>
              <a:t>Elle fait référence à la représentation visuelle et conceptuelle des différents aspects d'un système informatique. Cela peut inclure la structure(diagramme de classe), le comportement(diagramme de cas d’utilisation) et les interactions(diagramme de séquence) . </a:t>
            </a:r>
            <a:endParaRPr dirty="0">
              <a:solidFill>
                <a:schemeClr val="tx1"/>
              </a:solidFill>
              <a:latin typeface="Times New Roman" panose="02020603050405020304" pitchFamily="18"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3F417BCF-9847-EF56-BBD5-377399D7AA20}"/>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MODELISATION DU PROJET</a:t>
            </a:r>
            <a:endParaRPr dirty="0"/>
          </a:p>
        </p:txBody>
      </p:sp>
      <p:sp>
        <p:nvSpPr>
          <p:cNvPr id="860" name="Google Shape;860;p27">
            <a:extLst>
              <a:ext uri="{FF2B5EF4-FFF2-40B4-BE49-F238E27FC236}">
                <a16:creationId xmlns:a16="http://schemas.microsoft.com/office/drawing/2014/main" id="{E50D63C5-312A-780C-82FA-CBE2C7BA508B}"/>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E3C83B0D-9010-61DD-E6C9-7C4D6E8433DD}"/>
              </a:ext>
            </a:extLst>
          </p:cNvPr>
          <p:cNvGrpSpPr/>
          <p:nvPr/>
        </p:nvGrpSpPr>
        <p:grpSpPr>
          <a:xfrm>
            <a:off x="10948912" y="5835097"/>
            <a:ext cx="1243086" cy="909562"/>
            <a:chOff x="842656" y="1869788"/>
            <a:chExt cx="1142647" cy="795280"/>
          </a:xfrm>
        </p:grpSpPr>
        <p:grpSp>
          <p:nvGrpSpPr>
            <p:cNvPr id="3" name="Google Shape;1113;p38">
              <a:extLst>
                <a:ext uri="{FF2B5EF4-FFF2-40B4-BE49-F238E27FC236}">
                  <a16:creationId xmlns:a16="http://schemas.microsoft.com/office/drawing/2014/main" id="{7C8354D7-41F5-4E72-E655-3B0E5A4C2CC6}"/>
                </a:ext>
              </a:extLst>
            </p:cNvPr>
            <p:cNvGrpSpPr/>
            <p:nvPr/>
          </p:nvGrpSpPr>
          <p:grpSpPr>
            <a:xfrm>
              <a:off x="842656" y="1869788"/>
              <a:ext cx="1041861" cy="739124"/>
              <a:chOff x="1311950" y="2876549"/>
              <a:chExt cx="4529830" cy="3213581"/>
            </a:xfrm>
          </p:grpSpPr>
          <p:sp>
            <p:nvSpPr>
              <p:cNvPr id="6" name="Google Shape;1114;p38">
                <a:extLst>
                  <a:ext uri="{FF2B5EF4-FFF2-40B4-BE49-F238E27FC236}">
                    <a16:creationId xmlns:a16="http://schemas.microsoft.com/office/drawing/2014/main" id="{607CA051-1023-2B6D-343C-6D2552B38B4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5BD9B55A-1119-95CB-5ECC-028BBF8314C6}"/>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A237F4A0-C8E2-1428-8476-527FBDB3BB00}"/>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9704F8BB-E675-4F11-68E8-B7F61DE6FD46}"/>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884F87D8-87E9-BADD-F204-07B6581BDC3E}"/>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7F110150-808D-74FA-5AB3-92DB7DD0F39F}"/>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10</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485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29"/>
          <p:cNvSpPr txBox="1">
            <a:spLocks noGrp="1"/>
          </p:cNvSpPr>
          <p:nvPr>
            <p:ph type="body" idx="1"/>
          </p:nvPr>
        </p:nvSpPr>
        <p:spPr>
          <a:xfrm>
            <a:off x="213360" y="315625"/>
            <a:ext cx="8249920" cy="6421078"/>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CLASSE</a:t>
            </a:r>
          </a:p>
          <a:p>
            <a:pPr marL="0" lvl="0" indent="0" algn="l" rtl="0">
              <a:lnSpc>
                <a:spcPct val="100000"/>
              </a:lnSpc>
              <a:spcBef>
                <a:spcPts val="0"/>
              </a:spcBef>
              <a:spcAft>
                <a:spcPts val="0"/>
              </a:spcAft>
              <a:buSzPts val="4000"/>
              <a:buNone/>
            </a:pPr>
            <a:endParaRPr lang="af-ZA" dirty="0"/>
          </a:p>
        </p:txBody>
      </p:sp>
      <p:sp>
        <p:nvSpPr>
          <p:cNvPr id="874" name="Google Shape;874;p29"/>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4" name="Google Shape;1112;p38">
            <a:extLst>
              <a:ext uri="{FF2B5EF4-FFF2-40B4-BE49-F238E27FC236}">
                <a16:creationId xmlns:a16="http://schemas.microsoft.com/office/drawing/2014/main" id="{9059732E-4565-71CB-07F8-66BED35D3B11}"/>
              </a:ext>
            </a:extLst>
          </p:cNvPr>
          <p:cNvGrpSpPr/>
          <p:nvPr/>
        </p:nvGrpSpPr>
        <p:grpSpPr>
          <a:xfrm>
            <a:off x="10948912" y="5835097"/>
            <a:ext cx="1243086" cy="909562"/>
            <a:chOff x="842656" y="1869788"/>
            <a:chExt cx="1142647" cy="795280"/>
          </a:xfrm>
        </p:grpSpPr>
        <p:grpSp>
          <p:nvGrpSpPr>
            <p:cNvPr id="5" name="Google Shape;1113;p38">
              <a:extLst>
                <a:ext uri="{FF2B5EF4-FFF2-40B4-BE49-F238E27FC236}">
                  <a16:creationId xmlns:a16="http://schemas.microsoft.com/office/drawing/2014/main" id="{DF81453E-7B0F-2F8D-7739-A26EB32C6FEA}"/>
                </a:ext>
              </a:extLst>
            </p:cNvPr>
            <p:cNvGrpSpPr/>
            <p:nvPr/>
          </p:nvGrpSpPr>
          <p:grpSpPr>
            <a:xfrm>
              <a:off x="842656" y="1869788"/>
              <a:ext cx="1041861" cy="739124"/>
              <a:chOff x="1311950" y="2876549"/>
              <a:chExt cx="4529830" cy="3213581"/>
            </a:xfrm>
          </p:grpSpPr>
          <p:sp>
            <p:nvSpPr>
              <p:cNvPr id="8" name="Google Shape;1114;p38">
                <a:extLst>
                  <a:ext uri="{FF2B5EF4-FFF2-40B4-BE49-F238E27FC236}">
                    <a16:creationId xmlns:a16="http://schemas.microsoft.com/office/drawing/2014/main" id="{EEE4CDFB-186F-03A1-A1B2-D774C37D9904}"/>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5;p38">
                <a:extLst>
                  <a:ext uri="{FF2B5EF4-FFF2-40B4-BE49-F238E27FC236}">
                    <a16:creationId xmlns:a16="http://schemas.microsoft.com/office/drawing/2014/main" id="{17C6FD9D-ACD4-B127-67E4-4E0DE1BFEA9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6;p38">
                <a:extLst>
                  <a:ext uri="{FF2B5EF4-FFF2-40B4-BE49-F238E27FC236}">
                    <a16:creationId xmlns:a16="http://schemas.microsoft.com/office/drawing/2014/main" id="{A2354820-7BC3-12AB-3977-E97E3590D08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7;p38">
                <a:extLst>
                  <a:ext uri="{FF2B5EF4-FFF2-40B4-BE49-F238E27FC236}">
                    <a16:creationId xmlns:a16="http://schemas.microsoft.com/office/drawing/2014/main" id="{951D59AD-7D37-B5A9-7AEF-A229C6FE6F02}"/>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6" name="Google Shape;1118;p38">
              <a:extLst>
                <a:ext uri="{FF2B5EF4-FFF2-40B4-BE49-F238E27FC236}">
                  <a16:creationId xmlns:a16="http://schemas.microsoft.com/office/drawing/2014/main" id="{517A842C-7336-723C-4440-12F31167335E}"/>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7" name="Google Shape;1119;p38">
              <a:extLst>
                <a:ext uri="{FF2B5EF4-FFF2-40B4-BE49-F238E27FC236}">
                  <a16:creationId xmlns:a16="http://schemas.microsoft.com/office/drawing/2014/main" id="{752730DD-5B31-34DF-8082-53231AEB2025}"/>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1</a:t>
              </a:r>
              <a:endParaRPr sz="1100" b="0" i="0" u="none" strike="noStrike" cap="none" dirty="0">
                <a:solidFill>
                  <a:srgbClr val="000000"/>
                </a:solidFill>
                <a:latin typeface="Arial"/>
                <a:ea typeface="Arial"/>
                <a:cs typeface="Arial"/>
                <a:sym typeface="Arial"/>
              </a:endParaRPr>
            </a:p>
          </p:txBody>
        </p:sp>
      </p:grpSp>
      <p:pic>
        <p:nvPicPr>
          <p:cNvPr id="14" name="Image 13">
            <a:extLst>
              <a:ext uri="{FF2B5EF4-FFF2-40B4-BE49-F238E27FC236}">
                <a16:creationId xmlns:a16="http://schemas.microsoft.com/office/drawing/2014/main" id="{C91298FA-CFEE-5E70-7672-6491A6E9A30E}"/>
              </a:ext>
            </a:extLst>
          </p:cNvPr>
          <p:cNvPicPr>
            <a:picLocks noChangeAspect="1"/>
          </p:cNvPicPr>
          <p:nvPr/>
        </p:nvPicPr>
        <p:blipFill>
          <a:blip r:embed="rId3"/>
          <a:stretch>
            <a:fillRect/>
          </a:stretch>
        </p:blipFill>
        <p:spPr>
          <a:xfrm>
            <a:off x="746449" y="973798"/>
            <a:ext cx="7613780" cy="55685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2">
          <a:extLst>
            <a:ext uri="{FF2B5EF4-FFF2-40B4-BE49-F238E27FC236}">
              <a16:creationId xmlns:a16="http://schemas.microsoft.com/office/drawing/2014/main" id="{375C84CB-1095-154A-84CA-F33568401706}"/>
            </a:ext>
          </a:extLst>
        </p:cNvPr>
        <p:cNvGrpSpPr/>
        <p:nvPr/>
      </p:nvGrpSpPr>
      <p:grpSpPr>
        <a:xfrm>
          <a:off x="0" y="0"/>
          <a:ext cx="0" cy="0"/>
          <a:chOff x="0" y="0"/>
          <a:chExt cx="0" cy="0"/>
        </a:xfrm>
      </p:grpSpPr>
      <p:sp>
        <p:nvSpPr>
          <p:cNvPr id="873" name="Google Shape;873;p29">
            <a:extLst>
              <a:ext uri="{FF2B5EF4-FFF2-40B4-BE49-F238E27FC236}">
                <a16:creationId xmlns:a16="http://schemas.microsoft.com/office/drawing/2014/main" id="{0D590875-F7AF-98F6-072D-2B1BC82C290E}"/>
              </a:ext>
            </a:extLst>
          </p:cNvPr>
          <p:cNvSpPr txBox="1">
            <a:spLocks noGrp="1"/>
          </p:cNvSpPr>
          <p:nvPr>
            <p:ph type="body" idx="1"/>
          </p:nvPr>
        </p:nvSpPr>
        <p:spPr>
          <a:xfrm>
            <a:off x="213360" y="315625"/>
            <a:ext cx="8249920" cy="6177300"/>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CAS D’UTILISATION</a:t>
            </a:r>
          </a:p>
          <a:p>
            <a:pPr marL="0" lvl="0" indent="0" algn="l" rtl="0">
              <a:lnSpc>
                <a:spcPct val="100000"/>
              </a:lnSpc>
              <a:spcBef>
                <a:spcPts val="0"/>
              </a:spcBef>
              <a:spcAft>
                <a:spcPts val="0"/>
              </a:spcAft>
              <a:buSzPts val="4000"/>
              <a:buNone/>
            </a:pPr>
            <a:endParaRPr lang="af-ZA" dirty="0"/>
          </a:p>
        </p:txBody>
      </p:sp>
      <p:sp>
        <p:nvSpPr>
          <p:cNvPr id="874" name="Google Shape;874;p29">
            <a:extLst>
              <a:ext uri="{FF2B5EF4-FFF2-40B4-BE49-F238E27FC236}">
                <a16:creationId xmlns:a16="http://schemas.microsoft.com/office/drawing/2014/main" id="{078B051B-35A4-5A59-1324-F332DB659640}"/>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5" name="Google Shape;1112;p38">
            <a:extLst>
              <a:ext uri="{FF2B5EF4-FFF2-40B4-BE49-F238E27FC236}">
                <a16:creationId xmlns:a16="http://schemas.microsoft.com/office/drawing/2014/main" id="{AB210D44-3B5E-1B86-D317-B1A40954107A}"/>
              </a:ext>
            </a:extLst>
          </p:cNvPr>
          <p:cNvGrpSpPr/>
          <p:nvPr/>
        </p:nvGrpSpPr>
        <p:grpSpPr>
          <a:xfrm>
            <a:off x="10948912" y="5835097"/>
            <a:ext cx="1243086" cy="909562"/>
            <a:chOff x="842656" y="1869788"/>
            <a:chExt cx="1142647" cy="795280"/>
          </a:xfrm>
        </p:grpSpPr>
        <p:grpSp>
          <p:nvGrpSpPr>
            <p:cNvPr id="6" name="Google Shape;1113;p38">
              <a:extLst>
                <a:ext uri="{FF2B5EF4-FFF2-40B4-BE49-F238E27FC236}">
                  <a16:creationId xmlns:a16="http://schemas.microsoft.com/office/drawing/2014/main" id="{7C9A512D-8186-8DB1-7D22-7AC8422AE4DF}"/>
                </a:ext>
              </a:extLst>
            </p:cNvPr>
            <p:cNvGrpSpPr/>
            <p:nvPr/>
          </p:nvGrpSpPr>
          <p:grpSpPr>
            <a:xfrm>
              <a:off x="842656" y="1869788"/>
              <a:ext cx="1041861" cy="739124"/>
              <a:chOff x="1311950" y="2876549"/>
              <a:chExt cx="4529830" cy="3213581"/>
            </a:xfrm>
          </p:grpSpPr>
          <p:sp>
            <p:nvSpPr>
              <p:cNvPr id="9" name="Google Shape;1114;p38">
                <a:extLst>
                  <a:ext uri="{FF2B5EF4-FFF2-40B4-BE49-F238E27FC236}">
                    <a16:creationId xmlns:a16="http://schemas.microsoft.com/office/drawing/2014/main" id="{32CC7CC3-5C00-59C3-131B-7AB24105BF3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5;p38">
                <a:extLst>
                  <a:ext uri="{FF2B5EF4-FFF2-40B4-BE49-F238E27FC236}">
                    <a16:creationId xmlns:a16="http://schemas.microsoft.com/office/drawing/2014/main" id="{7E9F3133-E594-350A-8AF0-0F2BA8F55937}"/>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6;p38">
                <a:extLst>
                  <a:ext uri="{FF2B5EF4-FFF2-40B4-BE49-F238E27FC236}">
                    <a16:creationId xmlns:a16="http://schemas.microsoft.com/office/drawing/2014/main" id="{72F5B70B-F5C1-F7DA-157C-133917C3A9FB}"/>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7;p38">
                <a:extLst>
                  <a:ext uri="{FF2B5EF4-FFF2-40B4-BE49-F238E27FC236}">
                    <a16:creationId xmlns:a16="http://schemas.microsoft.com/office/drawing/2014/main" id="{B5477888-8999-3427-9566-73C21EAF2A2B}"/>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7" name="Google Shape;1118;p38">
              <a:extLst>
                <a:ext uri="{FF2B5EF4-FFF2-40B4-BE49-F238E27FC236}">
                  <a16:creationId xmlns:a16="http://schemas.microsoft.com/office/drawing/2014/main" id="{5CA7583C-D431-AC14-9402-1C176B0F26C6}"/>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8" name="Google Shape;1119;p38">
              <a:extLst>
                <a:ext uri="{FF2B5EF4-FFF2-40B4-BE49-F238E27FC236}">
                  <a16:creationId xmlns:a16="http://schemas.microsoft.com/office/drawing/2014/main" id="{D8360663-97F2-4C35-4936-D7A33F9A4F0B}"/>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2</a:t>
              </a:r>
              <a:endParaRPr sz="1100" b="0" i="0" u="none" strike="noStrike" cap="none" dirty="0">
                <a:solidFill>
                  <a:srgbClr val="000000"/>
                </a:solidFill>
                <a:latin typeface="Arial"/>
                <a:ea typeface="Arial"/>
                <a:cs typeface="Arial"/>
                <a:sym typeface="Arial"/>
              </a:endParaRPr>
            </a:p>
          </p:txBody>
        </p:sp>
      </p:grpSp>
      <p:pic>
        <p:nvPicPr>
          <p:cNvPr id="3" name="Image 2">
            <a:extLst>
              <a:ext uri="{FF2B5EF4-FFF2-40B4-BE49-F238E27FC236}">
                <a16:creationId xmlns:a16="http://schemas.microsoft.com/office/drawing/2014/main" id="{24A26395-2DDE-8E50-F7D4-682D3791A858}"/>
              </a:ext>
            </a:extLst>
          </p:cNvPr>
          <p:cNvPicPr>
            <a:picLocks noChangeAspect="1"/>
          </p:cNvPicPr>
          <p:nvPr/>
        </p:nvPicPr>
        <p:blipFill>
          <a:blip r:embed="rId3"/>
          <a:stretch>
            <a:fillRect/>
          </a:stretch>
        </p:blipFill>
        <p:spPr>
          <a:xfrm>
            <a:off x="154997" y="1234830"/>
            <a:ext cx="8513590" cy="5501873"/>
          </a:xfrm>
          <a:prstGeom prst="rect">
            <a:avLst/>
          </a:prstGeom>
        </p:spPr>
      </p:pic>
    </p:spTree>
    <p:extLst>
      <p:ext uri="{BB962C8B-B14F-4D97-AF65-F5344CB8AC3E}">
        <p14:creationId xmlns:p14="http://schemas.microsoft.com/office/powerpoint/2010/main" val="85426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2">
          <a:extLst>
            <a:ext uri="{FF2B5EF4-FFF2-40B4-BE49-F238E27FC236}">
              <a16:creationId xmlns:a16="http://schemas.microsoft.com/office/drawing/2014/main" id="{D83CFA29-F8D3-B122-7192-8FE44CA2A453}"/>
            </a:ext>
          </a:extLst>
        </p:cNvPr>
        <p:cNvGrpSpPr/>
        <p:nvPr/>
      </p:nvGrpSpPr>
      <p:grpSpPr>
        <a:xfrm>
          <a:off x="0" y="0"/>
          <a:ext cx="0" cy="0"/>
          <a:chOff x="0" y="0"/>
          <a:chExt cx="0" cy="0"/>
        </a:xfrm>
      </p:grpSpPr>
      <p:sp>
        <p:nvSpPr>
          <p:cNvPr id="873" name="Google Shape;873;p29">
            <a:extLst>
              <a:ext uri="{FF2B5EF4-FFF2-40B4-BE49-F238E27FC236}">
                <a16:creationId xmlns:a16="http://schemas.microsoft.com/office/drawing/2014/main" id="{6AE67284-9A06-F234-2C9F-F0B4DEF3B530}"/>
              </a:ext>
            </a:extLst>
          </p:cNvPr>
          <p:cNvSpPr txBox="1">
            <a:spLocks noGrp="1"/>
          </p:cNvSpPr>
          <p:nvPr>
            <p:ph type="body" idx="1"/>
          </p:nvPr>
        </p:nvSpPr>
        <p:spPr>
          <a:xfrm>
            <a:off x="213360" y="315625"/>
            <a:ext cx="8249920" cy="6177300"/>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SEQUENCE D’AUTHENTIFICATION</a:t>
            </a:r>
          </a:p>
          <a:p>
            <a:pPr marL="0" lvl="0" indent="0" algn="l" rtl="0">
              <a:lnSpc>
                <a:spcPct val="100000"/>
              </a:lnSpc>
              <a:spcBef>
                <a:spcPts val="0"/>
              </a:spcBef>
              <a:spcAft>
                <a:spcPts val="0"/>
              </a:spcAft>
              <a:buSzPts val="4000"/>
              <a:buNone/>
            </a:pPr>
            <a:endParaRPr lang="af-ZA" dirty="0"/>
          </a:p>
        </p:txBody>
      </p:sp>
      <p:sp>
        <p:nvSpPr>
          <p:cNvPr id="874" name="Google Shape;874;p29">
            <a:extLst>
              <a:ext uri="{FF2B5EF4-FFF2-40B4-BE49-F238E27FC236}">
                <a16:creationId xmlns:a16="http://schemas.microsoft.com/office/drawing/2014/main" id="{1AA951F7-8DFF-0227-21B2-72D3122B077C}"/>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4" name="Image 3">
            <a:extLst>
              <a:ext uri="{FF2B5EF4-FFF2-40B4-BE49-F238E27FC236}">
                <a16:creationId xmlns:a16="http://schemas.microsoft.com/office/drawing/2014/main" id="{EE9B7C30-FB13-6664-C024-04B27A09EE29}"/>
              </a:ext>
            </a:extLst>
          </p:cNvPr>
          <p:cNvPicPr>
            <a:picLocks noChangeAspect="1"/>
          </p:cNvPicPr>
          <p:nvPr/>
        </p:nvPicPr>
        <p:blipFill>
          <a:blip r:embed="rId3"/>
          <a:stretch>
            <a:fillRect/>
          </a:stretch>
        </p:blipFill>
        <p:spPr>
          <a:xfrm>
            <a:off x="533814" y="869714"/>
            <a:ext cx="7726266" cy="5757037"/>
          </a:xfrm>
          <a:prstGeom prst="rect">
            <a:avLst/>
          </a:prstGeom>
        </p:spPr>
      </p:pic>
      <p:grpSp>
        <p:nvGrpSpPr>
          <p:cNvPr id="5" name="Google Shape;1112;p38">
            <a:extLst>
              <a:ext uri="{FF2B5EF4-FFF2-40B4-BE49-F238E27FC236}">
                <a16:creationId xmlns:a16="http://schemas.microsoft.com/office/drawing/2014/main" id="{0BD2BC6C-2AF4-F899-B009-E2772F7B6FBA}"/>
              </a:ext>
            </a:extLst>
          </p:cNvPr>
          <p:cNvGrpSpPr/>
          <p:nvPr/>
        </p:nvGrpSpPr>
        <p:grpSpPr>
          <a:xfrm>
            <a:off x="10948912" y="5835097"/>
            <a:ext cx="1243086" cy="909562"/>
            <a:chOff x="842656" y="1869788"/>
            <a:chExt cx="1142647" cy="795280"/>
          </a:xfrm>
        </p:grpSpPr>
        <p:grpSp>
          <p:nvGrpSpPr>
            <p:cNvPr id="6" name="Google Shape;1113;p38">
              <a:extLst>
                <a:ext uri="{FF2B5EF4-FFF2-40B4-BE49-F238E27FC236}">
                  <a16:creationId xmlns:a16="http://schemas.microsoft.com/office/drawing/2014/main" id="{99C0D1E0-1D85-3164-5408-258DF89B0DD6}"/>
                </a:ext>
              </a:extLst>
            </p:cNvPr>
            <p:cNvGrpSpPr/>
            <p:nvPr/>
          </p:nvGrpSpPr>
          <p:grpSpPr>
            <a:xfrm>
              <a:off x="842656" y="1869788"/>
              <a:ext cx="1041861" cy="739124"/>
              <a:chOff x="1311950" y="2876549"/>
              <a:chExt cx="4529830" cy="3213581"/>
            </a:xfrm>
          </p:grpSpPr>
          <p:sp>
            <p:nvSpPr>
              <p:cNvPr id="9" name="Google Shape;1114;p38">
                <a:extLst>
                  <a:ext uri="{FF2B5EF4-FFF2-40B4-BE49-F238E27FC236}">
                    <a16:creationId xmlns:a16="http://schemas.microsoft.com/office/drawing/2014/main" id="{D6BCB5ED-7AE5-586E-C262-4082F0F3F552}"/>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5;p38">
                <a:extLst>
                  <a:ext uri="{FF2B5EF4-FFF2-40B4-BE49-F238E27FC236}">
                    <a16:creationId xmlns:a16="http://schemas.microsoft.com/office/drawing/2014/main" id="{74DFF3C1-6E0A-7024-752F-DBA004AE66B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6;p38">
                <a:extLst>
                  <a:ext uri="{FF2B5EF4-FFF2-40B4-BE49-F238E27FC236}">
                    <a16:creationId xmlns:a16="http://schemas.microsoft.com/office/drawing/2014/main" id="{1E9A9F10-EBD6-6CC0-832B-B671642C1864}"/>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7;p38">
                <a:extLst>
                  <a:ext uri="{FF2B5EF4-FFF2-40B4-BE49-F238E27FC236}">
                    <a16:creationId xmlns:a16="http://schemas.microsoft.com/office/drawing/2014/main" id="{BF5601BA-843F-D546-DDB5-68F851D47F56}"/>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7" name="Google Shape;1118;p38">
              <a:extLst>
                <a:ext uri="{FF2B5EF4-FFF2-40B4-BE49-F238E27FC236}">
                  <a16:creationId xmlns:a16="http://schemas.microsoft.com/office/drawing/2014/main" id="{3665DD85-4865-9DA2-05BF-929FF0990A09}"/>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8" name="Google Shape;1119;p38">
              <a:extLst>
                <a:ext uri="{FF2B5EF4-FFF2-40B4-BE49-F238E27FC236}">
                  <a16:creationId xmlns:a16="http://schemas.microsoft.com/office/drawing/2014/main" id="{02C8CE86-7415-6D3A-3C7E-BCC6C4AAF8AD}"/>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af-ZA" sz="1100" b="0" i="0" u="none" strike="noStrike" cap="none" dirty="0">
                  <a:solidFill>
                    <a:schemeClr val="tx2"/>
                  </a:solidFill>
                  <a:latin typeface="Denk One" panose="020B0604020202020204" charset="0"/>
                  <a:cs typeface="Denk One" panose="020B0604020202020204" charset="0"/>
                  <a:sym typeface="Arial"/>
                </a:rPr>
                <a:t>13</a:t>
              </a:r>
              <a:endParaRPr sz="1100" b="0" i="0" u="none" strike="noStrike" cap="none" dirty="0">
                <a:solidFill>
                  <a:schemeClr val="tx2"/>
                </a:solidFill>
                <a:latin typeface="Denk One" panose="020B0604020202020204" charset="0"/>
                <a:cs typeface="Denk One" panose="020B0604020202020204" charset="0"/>
                <a:sym typeface="Arial"/>
              </a:endParaRPr>
            </a:p>
          </p:txBody>
        </p:sp>
      </p:grpSp>
    </p:spTree>
    <p:extLst>
      <p:ext uri="{BB962C8B-B14F-4D97-AF65-F5344CB8AC3E}">
        <p14:creationId xmlns:p14="http://schemas.microsoft.com/office/powerpoint/2010/main" val="363137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FBE76A21-4B8F-47ED-D38F-D51F30D113B0}"/>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7E9D1B60-7CA2-E169-2A85-74A8D6EA0B00}"/>
              </a:ext>
            </a:extLst>
          </p:cNvPr>
          <p:cNvSpPr txBox="1">
            <a:spLocks noGrp="1"/>
          </p:cNvSpPr>
          <p:nvPr>
            <p:ph type="title"/>
          </p:nvPr>
        </p:nvSpPr>
        <p:spPr>
          <a:xfrm>
            <a:off x="532125" y="268978"/>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07</a:t>
            </a:r>
            <a:endParaRPr dirty="0"/>
          </a:p>
        </p:txBody>
      </p:sp>
      <p:sp>
        <p:nvSpPr>
          <p:cNvPr id="859" name="Google Shape;859;p27">
            <a:extLst>
              <a:ext uri="{FF2B5EF4-FFF2-40B4-BE49-F238E27FC236}">
                <a16:creationId xmlns:a16="http://schemas.microsoft.com/office/drawing/2014/main" id="{3F417BCF-9847-EF56-BBD5-377399D7AA20}"/>
              </a:ext>
            </a:extLst>
          </p:cNvPr>
          <p:cNvSpPr txBox="1">
            <a:spLocks noGrp="1"/>
          </p:cNvSpPr>
          <p:nvPr>
            <p:ph type="title" idx="2"/>
          </p:nvPr>
        </p:nvSpPr>
        <p:spPr>
          <a:xfrm>
            <a:off x="532125" y="1571719"/>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CHOIX DES TECHNOLOGIES </a:t>
            </a:r>
            <a:endParaRPr dirty="0"/>
          </a:p>
        </p:txBody>
      </p:sp>
      <p:sp>
        <p:nvSpPr>
          <p:cNvPr id="860" name="Google Shape;860;p27">
            <a:extLst>
              <a:ext uri="{FF2B5EF4-FFF2-40B4-BE49-F238E27FC236}">
                <a16:creationId xmlns:a16="http://schemas.microsoft.com/office/drawing/2014/main" id="{E50D63C5-312A-780C-82FA-CBE2C7BA508B}"/>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E3C83B0D-9010-61DD-E6C9-7C4D6E8433DD}"/>
              </a:ext>
            </a:extLst>
          </p:cNvPr>
          <p:cNvGrpSpPr/>
          <p:nvPr/>
        </p:nvGrpSpPr>
        <p:grpSpPr>
          <a:xfrm>
            <a:off x="10948912" y="5835097"/>
            <a:ext cx="1243086" cy="909562"/>
            <a:chOff x="842656" y="1869788"/>
            <a:chExt cx="1142647" cy="795280"/>
          </a:xfrm>
        </p:grpSpPr>
        <p:grpSp>
          <p:nvGrpSpPr>
            <p:cNvPr id="3" name="Google Shape;1113;p38">
              <a:extLst>
                <a:ext uri="{FF2B5EF4-FFF2-40B4-BE49-F238E27FC236}">
                  <a16:creationId xmlns:a16="http://schemas.microsoft.com/office/drawing/2014/main" id="{7C8354D7-41F5-4E72-E655-3B0E5A4C2CC6}"/>
                </a:ext>
              </a:extLst>
            </p:cNvPr>
            <p:cNvGrpSpPr/>
            <p:nvPr/>
          </p:nvGrpSpPr>
          <p:grpSpPr>
            <a:xfrm>
              <a:off x="842656" y="1869788"/>
              <a:ext cx="1041861" cy="739124"/>
              <a:chOff x="1311950" y="2876549"/>
              <a:chExt cx="4529830" cy="3213581"/>
            </a:xfrm>
          </p:grpSpPr>
          <p:sp>
            <p:nvSpPr>
              <p:cNvPr id="6" name="Google Shape;1114;p38">
                <a:extLst>
                  <a:ext uri="{FF2B5EF4-FFF2-40B4-BE49-F238E27FC236}">
                    <a16:creationId xmlns:a16="http://schemas.microsoft.com/office/drawing/2014/main" id="{607CA051-1023-2B6D-343C-6D2552B38B4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5BD9B55A-1119-95CB-5ECC-028BBF8314C6}"/>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A237F4A0-C8E2-1428-8476-527FBDB3BB00}"/>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9704F8BB-E675-4F11-68E8-B7F61DE6FD46}"/>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884F87D8-87E9-BADD-F204-07B6581BDC3E}"/>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7F110150-808D-74FA-5AB3-92DB7DD0F39F}"/>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14</a:t>
              </a:r>
              <a:endParaRPr sz="1100" b="0" i="0" u="none" strike="noStrike" cap="none" dirty="0">
                <a:solidFill>
                  <a:srgbClr val="000000"/>
                </a:solidFill>
                <a:latin typeface="Arial"/>
                <a:ea typeface="Arial"/>
                <a:cs typeface="Arial"/>
                <a:sym typeface="Arial"/>
              </a:endParaRPr>
            </a:p>
          </p:txBody>
        </p:sp>
      </p:grpSp>
      <p:pic>
        <p:nvPicPr>
          <p:cNvPr id="13" name="Image 12">
            <a:extLst>
              <a:ext uri="{FF2B5EF4-FFF2-40B4-BE49-F238E27FC236}">
                <a16:creationId xmlns:a16="http://schemas.microsoft.com/office/drawing/2014/main" id="{D2322CBB-E249-7D9B-F6A7-B84960022823}"/>
              </a:ext>
            </a:extLst>
          </p:cNvPr>
          <p:cNvPicPr>
            <a:picLocks noChangeAspect="1"/>
          </p:cNvPicPr>
          <p:nvPr/>
        </p:nvPicPr>
        <p:blipFill>
          <a:blip r:embed="rId3"/>
          <a:stretch>
            <a:fillRect/>
          </a:stretch>
        </p:blipFill>
        <p:spPr>
          <a:xfrm>
            <a:off x="892195" y="2732930"/>
            <a:ext cx="828168" cy="1167184"/>
          </a:xfrm>
          <a:prstGeom prst="rect">
            <a:avLst/>
          </a:prstGeom>
        </p:spPr>
      </p:pic>
      <p:sp>
        <p:nvSpPr>
          <p:cNvPr id="14" name="ZoneTexte 13">
            <a:extLst>
              <a:ext uri="{FF2B5EF4-FFF2-40B4-BE49-F238E27FC236}">
                <a16:creationId xmlns:a16="http://schemas.microsoft.com/office/drawing/2014/main" id="{79D5C5DD-5C01-2A0F-664B-34995D0371E8}"/>
              </a:ext>
            </a:extLst>
          </p:cNvPr>
          <p:cNvSpPr txBox="1"/>
          <p:nvPr/>
        </p:nvSpPr>
        <p:spPr>
          <a:xfrm>
            <a:off x="1348136" y="4241281"/>
            <a:ext cx="5318449" cy="307777"/>
          </a:xfrm>
          <a:prstGeom prst="rect">
            <a:avLst/>
          </a:prstGeom>
          <a:noFill/>
        </p:spPr>
        <p:txBody>
          <a:bodyPr wrap="square" rtlCol="0">
            <a:spAutoFit/>
          </a:bodyPr>
          <a:lstStyle/>
          <a:p>
            <a:pPr algn="ctr"/>
            <a:r>
              <a:rPr lang="af-ZA" b="1" dirty="0"/>
              <a:t>2.  Outils UTILISES</a:t>
            </a:r>
            <a:endParaRPr lang="fr-CM" b="1" dirty="0"/>
          </a:p>
        </p:txBody>
      </p:sp>
      <p:pic>
        <p:nvPicPr>
          <p:cNvPr id="16" name="Image 15">
            <a:extLst>
              <a:ext uri="{FF2B5EF4-FFF2-40B4-BE49-F238E27FC236}">
                <a16:creationId xmlns:a16="http://schemas.microsoft.com/office/drawing/2014/main" id="{80B7090B-5AD3-4DAD-4934-B55BC6803A5B}"/>
              </a:ext>
            </a:extLst>
          </p:cNvPr>
          <p:cNvPicPr>
            <a:picLocks noChangeAspect="1"/>
          </p:cNvPicPr>
          <p:nvPr/>
        </p:nvPicPr>
        <p:blipFill rotWithShape="1">
          <a:blip r:embed="rId4"/>
          <a:srcRect l="15755" t="21765" r="11192" b="18536"/>
          <a:stretch/>
        </p:blipFill>
        <p:spPr>
          <a:xfrm>
            <a:off x="5002293" y="2944283"/>
            <a:ext cx="1186280" cy="969429"/>
          </a:xfrm>
          <a:prstGeom prst="rect">
            <a:avLst/>
          </a:prstGeom>
        </p:spPr>
      </p:pic>
      <p:pic>
        <p:nvPicPr>
          <p:cNvPr id="18" name="Image 17">
            <a:extLst>
              <a:ext uri="{FF2B5EF4-FFF2-40B4-BE49-F238E27FC236}">
                <a16:creationId xmlns:a16="http://schemas.microsoft.com/office/drawing/2014/main" id="{DC3F3ECD-6A03-BB51-12BD-627B18EFB180}"/>
              </a:ext>
            </a:extLst>
          </p:cNvPr>
          <p:cNvPicPr>
            <a:picLocks noChangeAspect="1"/>
          </p:cNvPicPr>
          <p:nvPr/>
        </p:nvPicPr>
        <p:blipFill rotWithShape="1">
          <a:blip r:embed="rId5"/>
          <a:srcRect l="28249" r="26817" b="1901"/>
          <a:stretch/>
        </p:blipFill>
        <p:spPr>
          <a:xfrm>
            <a:off x="3304991" y="2760477"/>
            <a:ext cx="828168" cy="1225831"/>
          </a:xfrm>
          <a:prstGeom prst="rect">
            <a:avLst/>
          </a:prstGeom>
        </p:spPr>
      </p:pic>
      <p:pic>
        <p:nvPicPr>
          <p:cNvPr id="20" name="Image 19">
            <a:extLst>
              <a:ext uri="{FF2B5EF4-FFF2-40B4-BE49-F238E27FC236}">
                <a16:creationId xmlns:a16="http://schemas.microsoft.com/office/drawing/2014/main" id="{8C97D404-E695-0335-C7B9-1857575E40A3}"/>
              </a:ext>
            </a:extLst>
          </p:cNvPr>
          <p:cNvPicPr>
            <a:picLocks noChangeAspect="1"/>
          </p:cNvPicPr>
          <p:nvPr/>
        </p:nvPicPr>
        <p:blipFill rotWithShape="1">
          <a:blip r:embed="rId6"/>
          <a:srcRect l="1160" t="27089" r="2454" b="26063"/>
          <a:stretch/>
        </p:blipFill>
        <p:spPr>
          <a:xfrm>
            <a:off x="6634066" y="2906930"/>
            <a:ext cx="1716832" cy="1044137"/>
          </a:xfrm>
          <a:prstGeom prst="rect">
            <a:avLst/>
          </a:prstGeom>
        </p:spPr>
      </p:pic>
      <p:sp>
        <p:nvSpPr>
          <p:cNvPr id="21" name="ZoneTexte 20">
            <a:extLst>
              <a:ext uri="{FF2B5EF4-FFF2-40B4-BE49-F238E27FC236}">
                <a16:creationId xmlns:a16="http://schemas.microsoft.com/office/drawing/2014/main" id="{EC6CE158-02BF-3150-7EFB-D64D8398BDC5}"/>
              </a:ext>
            </a:extLst>
          </p:cNvPr>
          <p:cNvSpPr txBox="1"/>
          <p:nvPr/>
        </p:nvSpPr>
        <p:spPr>
          <a:xfrm>
            <a:off x="1527207" y="2356004"/>
            <a:ext cx="5318449" cy="307777"/>
          </a:xfrm>
          <a:prstGeom prst="rect">
            <a:avLst/>
          </a:prstGeom>
          <a:noFill/>
        </p:spPr>
        <p:txBody>
          <a:bodyPr wrap="square" rtlCol="0">
            <a:spAutoFit/>
          </a:bodyPr>
          <a:lstStyle/>
          <a:p>
            <a:pPr algn="ctr"/>
            <a:r>
              <a:rPr lang="af-ZA" b="1" dirty="0"/>
              <a:t>1.  LANGAGES UTILISES</a:t>
            </a:r>
            <a:endParaRPr lang="fr-CM" b="1" dirty="0"/>
          </a:p>
        </p:txBody>
      </p:sp>
      <p:pic>
        <p:nvPicPr>
          <p:cNvPr id="22" name="Image 21">
            <a:extLst>
              <a:ext uri="{FF2B5EF4-FFF2-40B4-BE49-F238E27FC236}">
                <a16:creationId xmlns:a16="http://schemas.microsoft.com/office/drawing/2014/main" id="{770DC58B-0467-D95B-76E1-2F0B482E7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195" y="4960059"/>
            <a:ext cx="1386840" cy="1013979"/>
          </a:xfrm>
          <a:prstGeom prst="rect">
            <a:avLst/>
          </a:prstGeom>
        </p:spPr>
      </p:pic>
      <p:pic>
        <p:nvPicPr>
          <p:cNvPr id="23" name="Image25">
            <a:extLst>
              <a:ext uri="{FF2B5EF4-FFF2-40B4-BE49-F238E27FC236}">
                <a16:creationId xmlns:a16="http://schemas.microsoft.com/office/drawing/2014/main" id="{19D94AB6-047C-87E6-F564-A3A7A1D80201}"/>
              </a:ext>
            </a:extLst>
          </p:cNvPr>
          <p:cNvPicPr>
            <a:picLocks noChangeAspect="1"/>
          </p:cNvPicPr>
          <p:nvPr/>
        </p:nvPicPr>
        <p:blipFill>
          <a:blip r:embed="rId8"/>
          <a:stretch>
            <a:fillRect/>
          </a:stretch>
        </p:blipFill>
        <p:spPr bwMode="auto">
          <a:xfrm>
            <a:off x="3300188" y="4890225"/>
            <a:ext cx="1043940" cy="1100676"/>
          </a:xfrm>
          <a:prstGeom prst="rect">
            <a:avLst/>
          </a:prstGeom>
        </p:spPr>
      </p:pic>
      <p:pic>
        <p:nvPicPr>
          <p:cNvPr id="24" name="Image 23">
            <a:extLst>
              <a:ext uri="{FF2B5EF4-FFF2-40B4-BE49-F238E27FC236}">
                <a16:creationId xmlns:a16="http://schemas.microsoft.com/office/drawing/2014/main" id="{0927662A-1CB2-E34D-EAD1-1B3FE4CD1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5281" y="4918495"/>
            <a:ext cx="1866560" cy="1044136"/>
          </a:xfrm>
          <a:prstGeom prst="rect">
            <a:avLst/>
          </a:prstGeom>
        </p:spPr>
      </p:pic>
    </p:spTree>
    <p:extLst>
      <p:ext uri="{BB962C8B-B14F-4D97-AF65-F5344CB8AC3E}">
        <p14:creationId xmlns:p14="http://schemas.microsoft.com/office/powerpoint/2010/main" val="4148565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DDC5D-52F2-D844-EF90-1346623AEFF6}"/>
              </a:ext>
            </a:extLst>
          </p:cNvPr>
          <p:cNvSpPr>
            <a:spLocks noGrp="1"/>
          </p:cNvSpPr>
          <p:nvPr>
            <p:ph type="title"/>
          </p:nvPr>
        </p:nvSpPr>
        <p:spPr>
          <a:xfrm>
            <a:off x="532124" y="395574"/>
            <a:ext cx="7049399" cy="2011723"/>
          </a:xfrm>
        </p:spPr>
        <p:txBody>
          <a:bodyPr/>
          <a:lstStyle/>
          <a:p>
            <a:r>
              <a:rPr lang="fr-CM" sz="7500" dirty="0"/>
              <a:t>08 D</a:t>
            </a:r>
            <a:r>
              <a:rPr lang="af-ZA" sz="7500" dirty="0"/>
              <a:t>EMONSTRATION</a:t>
            </a:r>
            <a:endParaRPr lang="fr-CM" sz="7500" dirty="0"/>
          </a:p>
        </p:txBody>
      </p:sp>
      <p:grpSp>
        <p:nvGrpSpPr>
          <p:cNvPr id="5" name="Google Shape;1112;p38">
            <a:extLst>
              <a:ext uri="{FF2B5EF4-FFF2-40B4-BE49-F238E27FC236}">
                <a16:creationId xmlns:a16="http://schemas.microsoft.com/office/drawing/2014/main" id="{C127A2DB-B55A-9669-F4EC-3376FD05D040}"/>
              </a:ext>
            </a:extLst>
          </p:cNvPr>
          <p:cNvGrpSpPr/>
          <p:nvPr/>
        </p:nvGrpSpPr>
        <p:grpSpPr>
          <a:xfrm>
            <a:off x="10948912" y="5835097"/>
            <a:ext cx="1243086" cy="909562"/>
            <a:chOff x="842656" y="1869788"/>
            <a:chExt cx="1142647" cy="795280"/>
          </a:xfrm>
        </p:grpSpPr>
        <p:grpSp>
          <p:nvGrpSpPr>
            <p:cNvPr id="6" name="Google Shape;1113;p38">
              <a:extLst>
                <a:ext uri="{FF2B5EF4-FFF2-40B4-BE49-F238E27FC236}">
                  <a16:creationId xmlns:a16="http://schemas.microsoft.com/office/drawing/2014/main" id="{BBFF5F6E-105B-68F3-B23B-B1F2414629E6}"/>
                </a:ext>
              </a:extLst>
            </p:cNvPr>
            <p:cNvGrpSpPr/>
            <p:nvPr/>
          </p:nvGrpSpPr>
          <p:grpSpPr>
            <a:xfrm>
              <a:off x="842656" y="1869788"/>
              <a:ext cx="1041861" cy="739124"/>
              <a:chOff x="1311950" y="2876549"/>
              <a:chExt cx="4529830" cy="3213581"/>
            </a:xfrm>
          </p:grpSpPr>
          <p:sp>
            <p:nvSpPr>
              <p:cNvPr id="9" name="Google Shape;1114;p38">
                <a:extLst>
                  <a:ext uri="{FF2B5EF4-FFF2-40B4-BE49-F238E27FC236}">
                    <a16:creationId xmlns:a16="http://schemas.microsoft.com/office/drawing/2014/main" id="{407949B7-D2A4-97FB-A666-68CBAE696DDC}"/>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5;p38">
                <a:extLst>
                  <a:ext uri="{FF2B5EF4-FFF2-40B4-BE49-F238E27FC236}">
                    <a16:creationId xmlns:a16="http://schemas.microsoft.com/office/drawing/2014/main" id="{AB9A1D5E-46B1-31A5-C1C5-54D167BA346E}"/>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6;p38">
                <a:extLst>
                  <a:ext uri="{FF2B5EF4-FFF2-40B4-BE49-F238E27FC236}">
                    <a16:creationId xmlns:a16="http://schemas.microsoft.com/office/drawing/2014/main" id="{E806B35B-C2E7-5AC7-444D-4A2C4125CE2C}"/>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7;p38">
                <a:extLst>
                  <a:ext uri="{FF2B5EF4-FFF2-40B4-BE49-F238E27FC236}">
                    <a16:creationId xmlns:a16="http://schemas.microsoft.com/office/drawing/2014/main" id="{9731A43B-105D-DD7F-6BA3-D44565491BE8}"/>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7" name="Google Shape;1118;p38">
              <a:extLst>
                <a:ext uri="{FF2B5EF4-FFF2-40B4-BE49-F238E27FC236}">
                  <a16:creationId xmlns:a16="http://schemas.microsoft.com/office/drawing/2014/main" id="{B0A4BA7E-34E5-9F18-8799-A541C544FCD8}"/>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8" name="Google Shape;1119;p38">
              <a:extLst>
                <a:ext uri="{FF2B5EF4-FFF2-40B4-BE49-F238E27FC236}">
                  <a16:creationId xmlns:a16="http://schemas.microsoft.com/office/drawing/2014/main" id="{6E917371-BDF7-C16A-73BC-4BEA0EC1BB30}"/>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5</a:t>
              </a:r>
              <a:endParaRPr sz="1100" b="0" i="0" u="none" strike="noStrike" cap="none" dirty="0">
                <a:solidFill>
                  <a:srgbClr val="000000"/>
                </a:solidFill>
                <a:latin typeface="Arial"/>
                <a:ea typeface="Arial"/>
                <a:cs typeface="Arial"/>
                <a:sym typeface="Arial"/>
              </a:endParaRPr>
            </a:p>
          </p:txBody>
        </p:sp>
      </p:grpSp>
      <p:pic>
        <p:nvPicPr>
          <p:cNvPr id="14" name="Image 13">
            <a:extLst>
              <a:ext uri="{FF2B5EF4-FFF2-40B4-BE49-F238E27FC236}">
                <a16:creationId xmlns:a16="http://schemas.microsoft.com/office/drawing/2014/main" id="{E76E30FA-1B71-A9C6-66D0-6CB4471AE130}"/>
              </a:ext>
            </a:extLst>
          </p:cNvPr>
          <p:cNvPicPr>
            <a:picLocks noChangeAspect="1"/>
          </p:cNvPicPr>
          <p:nvPr/>
        </p:nvPicPr>
        <p:blipFill>
          <a:blip r:embed="rId2"/>
          <a:stretch>
            <a:fillRect/>
          </a:stretch>
        </p:blipFill>
        <p:spPr>
          <a:xfrm>
            <a:off x="2812164" y="2662712"/>
            <a:ext cx="3022105" cy="3022105"/>
          </a:xfrm>
          <a:prstGeom prst="rect">
            <a:avLst/>
          </a:prstGeom>
        </p:spPr>
      </p:pic>
    </p:spTree>
    <p:extLst>
      <p:ext uri="{BB962C8B-B14F-4D97-AF65-F5344CB8AC3E}">
        <p14:creationId xmlns:p14="http://schemas.microsoft.com/office/powerpoint/2010/main" val="340505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082BF8F2-2800-7658-B46A-163872D258E8}"/>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88A59747-6795-A4C4-AE60-F0FD12AD182C}"/>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09</a:t>
            </a:r>
            <a:endParaRPr dirty="0"/>
          </a:p>
        </p:txBody>
      </p:sp>
      <p:sp>
        <p:nvSpPr>
          <p:cNvPr id="859" name="Google Shape;859;p27">
            <a:extLst>
              <a:ext uri="{FF2B5EF4-FFF2-40B4-BE49-F238E27FC236}">
                <a16:creationId xmlns:a16="http://schemas.microsoft.com/office/drawing/2014/main" id="{ECC9609A-4957-3006-4CA1-D061F407E85F}"/>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CONCLUSION ET PERSPECTIVES</a:t>
            </a:r>
            <a:endParaRPr dirty="0"/>
          </a:p>
        </p:txBody>
      </p:sp>
      <p:sp>
        <p:nvSpPr>
          <p:cNvPr id="860" name="Google Shape;860;p27">
            <a:extLst>
              <a:ext uri="{FF2B5EF4-FFF2-40B4-BE49-F238E27FC236}">
                <a16:creationId xmlns:a16="http://schemas.microsoft.com/office/drawing/2014/main" id="{438FB57F-772A-8B49-37F1-A9D9536DF752}"/>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5" name="Graphique 4">
            <a:extLst>
              <a:ext uri="{FF2B5EF4-FFF2-40B4-BE49-F238E27FC236}">
                <a16:creationId xmlns:a16="http://schemas.microsoft.com/office/drawing/2014/main" id="{BE49D88B-31F0-BFB5-B1FF-A8D72F8FD2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8290" y="3972560"/>
            <a:ext cx="4336001" cy="2885440"/>
          </a:xfrm>
          <a:prstGeom prst="rect">
            <a:avLst/>
          </a:prstGeom>
        </p:spPr>
      </p:pic>
      <p:grpSp>
        <p:nvGrpSpPr>
          <p:cNvPr id="24" name="Google Shape;1112;p38">
            <a:extLst>
              <a:ext uri="{FF2B5EF4-FFF2-40B4-BE49-F238E27FC236}">
                <a16:creationId xmlns:a16="http://schemas.microsoft.com/office/drawing/2014/main" id="{4ABAF4C3-54DA-B1F3-6A03-144646C7204D}"/>
              </a:ext>
            </a:extLst>
          </p:cNvPr>
          <p:cNvGrpSpPr/>
          <p:nvPr/>
        </p:nvGrpSpPr>
        <p:grpSpPr>
          <a:xfrm>
            <a:off x="10948912" y="5835097"/>
            <a:ext cx="1243086" cy="909562"/>
            <a:chOff x="842656" y="1869788"/>
            <a:chExt cx="1142647" cy="795280"/>
          </a:xfrm>
        </p:grpSpPr>
        <p:grpSp>
          <p:nvGrpSpPr>
            <p:cNvPr id="25" name="Google Shape;1113;p38">
              <a:extLst>
                <a:ext uri="{FF2B5EF4-FFF2-40B4-BE49-F238E27FC236}">
                  <a16:creationId xmlns:a16="http://schemas.microsoft.com/office/drawing/2014/main" id="{444E28B3-1736-608C-57B3-A2A4E0D2BD52}"/>
                </a:ext>
              </a:extLst>
            </p:cNvPr>
            <p:cNvGrpSpPr/>
            <p:nvPr/>
          </p:nvGrpSpPr>
          <p:grpSpPr>
            <a:xfrm>
              <a:off x="842656" y="1869788"/>
              <a:ext cx="1041861" cy="739124"/>
              <a:chOff x="1311950" y="2876549"/>
              <a:chExt cx="4529830" cy="3213581"/>
            </a:xfrm>
          </p:grpSpPr>
          <p:sp>
            <p:nvSpPr>
              <p:cNvPr id="28" name="Google Shape;1114;p38">
                <a:extLst>
                  <a:ext uri="{FF2B5EF4-FFF2-40B4-BE49-F238E27FC236}">
                    <a16:creationId xmlns:a16="http://schemas.microsoft.com/office/drawing/2014/main" id="{CBE3097B-87B8-1FB4-1B91-5153AD0B910B}"/>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9" name="Google Shape;1115;p38">
                <a:extLst>
                  <a:ext uri="{FF2B5EF4-FFF2-40B4-BE49-F238E27FC236}">
                    <a16:creationId xmlns:a16="http://schemas.microsoft.com/office/drawing/2014/main" id="{9655C6AF-8D8B-6BA8-AAB9-E5CECD80EDE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30" name="Google Shape;1116;p38">
                <a:extLst>
                  <a:ext uri="{FF2B5EF4-FFF2-40B4-BE49-F238E27FC236}">
                    <a16:creationId xmlns:a16="http://schemas.microsoft.com/office/drawing/2014/main" id="{7FADD417-3C7E-2226-6277-0F3A99834693}"/>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31" name="Google Shape;1117;p38">
                <a:extLst>
                  <a:ext uri="{FF2B5EF4-FFF2-40B4-BE49-F238E27FC236}">
                    <a16:creationId xmlns:a16="http://schemas.microsoft.com/office/drawing/2014/main" id="{1FEBE958-619C-D981-C207-99B00A1972B8}"/>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26" name="Google Shape;1118;p38">
              <a:extLst>
                <a:ext uri="{FF2B5EF4-FFF2-40B4-BE49-F238E27FC236}">
                  <a16:creationId xmlns:a16="http://schemas.microsoft.com/office/drawing/2014/main" id="{128137B0-193C-1FB4-C488-C4D005BA6157}"/>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27" name="Google Shape;1119;p38">
              <a:extLst>
                <a:ext uri="{FF2B5EF4-FFF2-40B4-BE49-F238E27FC236}">
                  <a16:creationId xmlns:a16="http://schemas.microsoft.com/office/drawing/2014/main" id="{FFDD3714-9373-ABE0-DBCC-FA204646085E}"/>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6</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356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46"/>
          <p:cNvSpPr txBox="1">
            <a:spLocks noGrp="1"/>
          </p:cNvSpPr>
          <p:nvPr>
            <p:ph type="title"/>
          </p:nvPr>
        </p:nvSpPr>
        <p:spPr>
          <a:xfrm>
            <a:off x="5952800" y="2640615"/>
            <a:ext cx="4627500" cy="1341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dirty="0"/>
              <a:t>Thank you!</a:t>
            </a:r>
            <a:endParaRPr dirty="0"/>
          </a:p>
        </p:txBody>
      </p:sp>
      <p:grpSp>
        <p:nvGrpSpPr>
          <p:cNvPr id="6" name="Google Shape;1112;p38">
            <a:extLst>
              <a:ext uri="{FF2B5EF4-FFF2-40B4-BE49-F238E27FC236}">
                <a16:creationId xmlns:a16="http://schemas.microsoft.com/office/drawing/2014/main" id="{C26F7398-88A1-1055-AAFE-5FE34DB791AB}"/>
              </a:ext>
            </a:extLst>
          </p:cNvPr>
          <p:cNvGrpSpPr/>
          <p:nvPr/>
        </p:nvGrpSpPr>
        <p:grpSpPr>
          <a:xfrm>
            <a:off x="10948912" y="5835097"/>
            <a:ext cx="1243086" cy="909562"/>
            <a:chOff x="842656" y="1869788"/>
            <a:chExt cx="1142647" cy="795280"/>
          </a:xfrm>
        </p:grpSpPr>
        <p:grpSp>
          <p:nvGrpSpPr>
            <p:cNvPr id="7" name="Google Shape;1113;p38">
              <a:extLst>
                <a:ext uri="{FF2B5EF4-FFF2-40B4-BE49-F238E27FC236}">
                  <a16:creationId xmlns:a16="http://schemas.microsoft.com/office/drawing/2014/main" id="{8B6F9BDB-1F76-56E0-0CA1-004134DFD158}"/>
                </a:ext>
              </a:extLst>
            </p:cNvPr>
            <p:cNvGrpSpPr/>
            <p:nvPr/>
          </p:nvGrpSpPr>
          <p:grpSpPr>
            <a:xfrm>
              <a:off x="842656" y="1869788"/>
              <a:ext cx="1041861" cy="739124"/>
              <a:chOff x="1311950" y="2876549"/>
              <a:chExt cx="4529830" cy="3213581"/>
            </a:xfrm>
          </p:grpSpPr>
          <p:sp>
            <p:nvSpPr>
              <p:cNvPr id="10" name="Google Shape;1114;p38">
                <a:extLst>
                  <a:ext uri="{FF2B5EF4-FFF2-40B4-BE49-F238E27FC236}">
                    <a16:creationId xmlns:a16="http://schemas.microsoft.com/office/drawing/2014/main" id="{4DDD96FF-86EF-8C5D-972E-26F46280A87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5;p38">
                <a:extLst>
                  <a:ext uri="{FF2B5EF4-FFF2-40B4-BE49-F238E27FC236}">
                    <a16:creationId xmlns:a16="http://schemas.microsoft.com/office/drawing/2014/main" id="{E250A3B0-8F4B-C9FF-7776-B3C422C47FD0}"/>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6;p38">
                <a:extLst>
                  <a:ext uri="{FF2B5EF4-FFF2-40B4-BE49-F238E27FC236}">
                    <a16:creationId xmlns:a16="http://schemas.microsoft.com/office/drawing/2014/main" id="{149DEF46-303C-69DB-C6B1-F1CA4D13E3D9}"/>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3" name="Google Shape;1117;p38">
                <a:extLst>
                  <a:ext uri="{FF2B5EF4-FFF2-40B4-BE49-F238E27FC236}">
                    <a16:creationId xmlns:a16="http://schemas.microsoft.com/office/drawing/2014/main" id="{0D754590-0B0A-D217-488D-8FCE5B7B63CC}"/>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8" name="Google Shape;1118;p38">
              <a:extLst>
                <a:ext uri="{FF2B5EF4-FFF2-40B4-BE49-F238E27FC236}">
                  <a16:creationId xmlns:a16="http://schemas.microsoft.com/office/drawing/2014/main" id="{6DA7B3F3-0A95-C9BF-8840-BCF6BE487BF4}"/>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9" name="Google Shape;1119;p38">
              <a:extLst>
                <a:ext uri="{FF2B5EF4-FFF2-40B4-BE49-F238E27FC236}">
                  <a16:creationId xmlns:a16="http://schemas.microsoft.com/office/drawing/2014/main" id="{3AF5BF83-32FB-9F62-FE46-0E2E1E122AF1}"/>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7</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26"/>
          <p:cNvGrpSpPr/>
          <p:nvPr/>
        </p:nvGrpSpPr>
        <p:grpSpPr>
          <a:xfrm rot="-790631" flipH="1">
            <a:off x="1816692" y="2199442"/>
            <a:ext cx="1287274" cy="794963"/>
            <a:chOff x="6551993" y="1927595"/>
            <a:chExt cx="2643703" cy="2139960"/>
          </a:xfrm>
        </p:grpSpPr>
        <p:grpSp>
          <p:nvGrpSpPr>
            <p:cNvPr id="817" name="Google Shape;817;p26"/>
            <p:cNvGrpSpPr/>
            <p:nvPr/>
          </p:nvGrpSpPr>
          <p:grpSpPr>
            <a:xfrm>
              <a:off x="6551993" y="1927719"/>
              <a:ext cx="2643703" cy="2139836"/>
              <a:chOff x="6551993" y="1927719"/>
              <a:chExt cx="2643703" cy="2139836"/>
            </a:xfrm>
          </p:grpSpPr>
          <p:sp>
            <p:nvSpPr>
              <p:cNvPr id="818" name="Google Shape;818;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0" name="Google Shape;820;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23" name="Google Shape;823;p26"/>
          <p:cNvGrpSpPr/>
          <p:nvPr/>
        </p:nvGrpSpPr>
        <p:grpSpPr>
          <a:xfrm rot="-790631" flipH="1">
            <a:off x="1761692" y="4213455"/>
            <a:ext cx="1287274" cy="794963"/>
            <a:chOff x="6551993" y="1927595"/>
            <a:chExt cx="2643703" cy="2139960"/>
          </a:xfrm>
        </p:grpSpPr>
        <p:grpSp>
          <p:nvGrpSpPr>
            <p:cNvPr id="824" name="Google Shape;824;p26"/>
            <p:cNvGrpSpPr/>
            <p:nvPr/>
          </p:nvGrpSpPr>
          <p:grpSpPr>
            <a:xfrm>
              <a:off x="6551993" y="1927719"/>
              <a:ext cx="2643703" cy="2139836"/>
              <a:chOff x="6551993" y="1927719"/>
              <a:chExt cx="2643703" cy="2139836"/>
            </a:xfrm>
          </p:grpSpPr>
          <p:sp>
            <p:nvSpPr>
              <p:cNvPr id="825" name="Google Shape;825;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7" name="Google Shape;827;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0" name="Google Shape;830;p26"/>
          <p:cNvGrpSpPr/>
          <p:nvPr/>
        </p:nvGrpSpPr>
        <p:grpSpPr>
          <a:xfrm rot="-790631" flipH="1">
            <a:off x="5708417" y="2243642"/>
            <a:ext cx="1287274" cy="794963"/>
            <a:chOff x="6551993" y="1927595"/>
            <a:chExt cx="2643703" cy="2139960"/>
          </a:xfrm>
        </p:grpSpPr>
        <p:grpSp>
          <p:nvGrpSpPr>
            <p:cNvPr id="831" name="Google Shape;831;p26"/>
            <p:cNvGrpSpPr/>
            <p:nvPr/>
          </p:nvGrpSpPr>
          <p:grpSpPr>
            <a:xfrm>
              <a:off x="6551993" y="1927719"/>
              <a:ext cx="2643703" cy="2139836"/>
              <a:chOff x="6551993" y="1927719"/>
              <a:chExt cx="2643703" cy="2139836"/>
            </a:xfrm>
          </p:grpSpPr>
          <p:sp>
            <p:nvSpPr>
              <p:cNvPr id="832" name="Google Shape;832;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34" name="Google Shape;834;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7" name="Google Shape;837;p26"/>
          <p:cNvGrpSpPr/>
          <p:nvPr/>
        </p:nvGrpSpPr>
        <p:grpSpPr>
          <a:xfrm rot="-790631" flipH="1">
            <a:off x="5729617" y="4257655"/>
            <a:ext cx="1287274" cy="794963"/>
            <a:chOff x="6551993" y="1927595"/>
            <a:chExt cx="2643703" cy="2139960"/>
          </a:xfrm>
        </p:grpSpPr>
        <p:grpSp>
          <p:nvGrpSpPr>
            <p:cNvPr id="838" name="Google Shape;838;p26"/>
            <p:cNvGrpSpPr/>
            <p:nvPr/>
          </p:nvGrpSpPr>
          <p:grpSpPr>
            <a:xfrm>
              <a:off x="6551993" y="1927719"/>
              <a:ext cx="2643703" cy="2139836"/>
              <a:chOff x="6551993" y="1927719"/>
              <a:chExt cx="2643703" cy="2139836"/>
            </a:xfrm>
          </p:grpSpPr>
          <p:sp>
            <p:nvSpPr>
              <p:cNvPr id="839" name="Google Shape;839;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1" name="Google Shape;841;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4" name="Google Shape;844;p26"/>
          <p:cNvSpPr txBox="1">
            <a:spLocks noGrp="1"/>
          </p:cNvSpPr>
          <p:nvPr>
            <p:ph type="body" idx="1"/>
          </p:nvPr>
        </p:nvSpPr>
        <p:spPr>
          <a:xfrm>
            <a:off x="720400" y="2841595"/>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800"/>
              <a:buNone/>
            </a:pPr>
            <a:r>
              <a:rPr lang="en"/>
              <a:t>We will talk about this first.</a:t>
            </a:r>
            <a:endParaRPr/>
          </a:p>
        </p:txBody>
      </p:sp>
      <p:sp>
        <p:nvSpPr>
          <p:cNvPr id="845" name="Google Shape;845;p26"/>
          <p:cNvSpPr txBox="1">
            <a:spLocks noGrp="1"/>
          </p:cNvSpPr>
          <p:nvPr>
            <p:ph type="title"/>
          </p:nvPr>
        </p:nvSpPr>
        <p:spPr>
          <a:xfrm>
            <a:off x="720400" y="669575"/>
            <a:ext cx="110559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Here is where you add your talking points.</a:t>
            </a:r>
            <a:endParaRPr/>
          </a:p>
        </p:txBody>
      </p:sp>
      <p:sp>
        <p:nvSpPr>
          <p:cNvPr id="846" name="Google Shape;846;p26"/>
          <p:cNvSpPr txBox="1">
            <a:spLocks noGrp="1"/>
          </p:cNvSpPr>
          <p:nvPr>
            <p:ph type="body" idx="2"/>
          </p:nvPr>
        </p:nvSpPr>
        <p:spPr>
          <a:xfrm>
            <a:off x="4678325" y="2841595"/>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We will talk about this second.</a:t>
            </a:r>
            <a:endParaRPr/>
          </a:p>
        </p:txBody>
      </p:sp>
      <p:sp>
        <p:nvSpPr>
          <p:cNvPr id="847" name="Google Shape;847;p26"/>
          <p:cNvSpPr txBox="1">
            <a:spLocks noGrp="1"/>
          </p:cNvSpPr>
          <p:nvPr>
            <p:ph type="body" idx="3"/>
          </p:nvPr>
        </p:nvSpPr>
        <p:spPr>
          <a:xfrm>
            <a:off x="720400" y="4882654"/>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After that we will talk about this.</a:t>
            </a:r>
            <a:endParaRPr/>
          </a:p>
        </p:txBody>
      </p:sp>
      <p:sp>
        <p:nvSpPr>
          <p:cNvPr id="848" name="Google Shape;848;p26"/>
          <p:cNvSpPr txBox="1">
            <a:spLocks noGrp="1"/>
          </p:cNvSpPr>
          <p:nvPr>
            <p:ph type="body" idx="4"/>
          </p:nvPr>
        </p:nvSpPr>
        <p:spPr>
          <a:xfrm>
            <a:off x="4678325" y="4882654"/>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And we will talk about this last.</a:t>
            </a:r>
            <a:endParaRPr/>
          </a:p>
        </p:txBody>
      </p:sp>
      <p:sp>
        <p:nvSpPr>
          <p:cNvPr id="849" name="Google Shape;849;p26"/>
          <p:cNvSpPr txBox="1">
            <a:spLocks noGrp="1"/>
          </p:cNvSpPr>
          <p:nvPr>
            <p:ph type="title" idx="5"/>
          </p:nvPr>
        </p:nvSpPr>
        <p:spPr>
          <a:xfrm>
            <a:off x="720400" y="2145825"/>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01</a:t>
            </a:r>
            <a:endParaRPr/>
          </a:p>
        </p:txBody>
      </p:sp>
      <p:sp>
        <p:nvSpPr>
          <p:cNvPr id="850" name="Google Shape;850;p26"/>
          <p:cNvSpPr txBox="1">
            <a:spLocks noGrp="1"/>
          </p:cNvSpPr>
          <p:nvPr>
            <p:ph type="title" idx="6"/>
          </p:nvPr>
        </p:nvSpPr>
        <p:spPr>
          <a:xfrm>
            <a:off x="4678325" y="2145825"/>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02</a:t>
            </a:r>
            <a:endParaRPr/>
          </a:p>
        </p:txBody>
      </p:sp>
      <p:sp>
        <p:nvSpPr>
          <p:cNvPr id="851" name="Google Shape;851;p26"/>
          <p:cNvSpPr txBox="1">
            <a:spLocks noGrp="1"/>
          </p:cNvSpPr>
          <p:nvPr>
            <p:ph type="title" idx="7"/>
          </p:nvPr>
        </p:nvSpPr>
        <p:spPr>
          <a:xfrm>
            <a:off x="720400" y="4186884"/>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03</a:t>
            </a:r>
            <a:endParaRPr/>
          </a:p>
        </p:txBody>
      </p:sp>
      <p:sp>
        <p:nvSpPr>
          <p:cNvPr id="852" name="Google Shape;852;p26"/>
          <p:cNvSpPr txBox="1">
            <a:spLocks noGrp="1"/>
          </p:cNvSpPr>
          <p:nvPr>
            <p:ph type="title" idx="8"/>
          </p:nvPr>
        </p:nvSpPr>
        <p:spPr>
          <a:xfrm>
            <a:off x="4678325" y="4186884"/>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28"/>
          <p:cNvSpPr txBox="1">
            <a:spLocks noGrp="1"/>
          </p:cNvSpPr>
          <p:nvPr>
            <p:ph type="title"/>
          </p:nvPr>
        </p:nvSpPr>
        <p:spPr>
          <a:xfrm>
            <a:off x="1612750" y="898175"/>
            <a:ext cx="40212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Did you know?</a:t>
            </a:r>
            <a:endParaRPr/>
          </a:p>
        </p:txBody>
      </p:sp>
      <p:sp>
        <p:nvSpPr>
          <p:cNvPr id="866" name="Google Shape;866;p28"/>
          <p:cNvSpPr txBox="1">
            <a:spLocks noGrp="1"/>
          </p:cNvSpPr>
          <p:nvPr>
            <p:ph type="subTitle" idx="1"/>
          </p:nvPr>
        </p:nvSpPr>
        <p:spPr>
          <a:xfrm>
            <a:off x="1640015" y="2024175"/>
            <a:ext cx="40212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Elephants and storms.</a:t>
            </a:r>
            <a:endParaRPr/>
          </a:p>
        </p:txBody>
      </p:sp>
      <p:sp>
        <p:nvSpPr>
          <p:cNvPr id="867" name="Google Shape;867;p28"/>
          <p:cNvSpPr txBox="1">
            <a:spLocks noGrp="1"/>
          </p:cNvSpPr>
          <p:nvPr>
            <p:ph type="body" idx="2"/>
          </p:nvPr>
        </p:nvSpPr>
        <p:spPr>
          <a:xfrm>
            <a:off x="1640017" y="2684350"/>
            <a:ext cx="4021200" cy="3436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elephants can sense storms?</a:t>
            </a:r>
            <a:endParaRPr/>
          </a:p>
          <a:p>
            <a:pPr marL="0" lvl="0" indent="0" algn="l" rtl="0">
              <a:lnSpc>
                <a:spcPct val="115000"/>
              </a:lnSpc>
              <a:spcBef>
                <a:spcPts val="2100"/>
              </a:spcBef>
              <a:spcAft>
                <a:spcPts val="2100"/>
              </a:spcAft>
              <a:buSzPts val="1800"/>
              <a:buNone/>
            </a:pPr>
            <a:r>
              <a:rPr lang="en"/>
              <a:t>Elephants may be able to detect a thunderstorm from hundreds of miles away, and will head towards it, looking for water. </a:t>
            </a:r>
            <a:endParaRPr/>
          </a:p>
        </p:txBody>
      </p:sp>
      <p:sp>
        <p:nvSpPr>
          <p:cNvPr id="868" name="Google Shape;868;p28"/>
          <p:cNvSpPr txBox="1"/>
          <p:nvPr/>
        </p:nvSpPr>
        <p:spPr>
          <a:xfrm rot="-750917">
            <a:off x="6460769" y="3477059"/>
            <a:ext cx="1929857" cy="58489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Homemade Apple"/>
                <a:ea typeface="Homemade Apple"/>
                <a:cs typeface="Homemade Apple"/>
                <a:sym typeface="Homemade Apple"/>
              </a:rPr>
              <a:t>John K. Smith</a:t>
            </a:r>
            <a:endParaRPr sz="13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Homemade Apple"/>
                <a:ea typeface="Homemade Apple"/>
                <a:cs typeface="Homemade Apple"/>
                <a:sym typeface="Homemade Apple"/>
              </a:rPr>
              <a:t>123 Main st.</a:t>
            </a:r>
            <a:endParaRPr sz="1300" b="0" i="0" u="none" strike="noStrike" cap="none">
              <a:solidFill>
                <a:schemeClr val="dk2"/>
              </a:solidFill>
              <a:latin typeface="Homemade Apple"/>
              <a:ea typeface="Homemade Apple"/>
              <a:cs typeface="Homemade Apple"/>
              <a:sym typeface="Homemade App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24"/>
          <p:cNvSpPr txBox="1">
            <a:spLocks noGrp="1"/>
          </p:cNvSpPr>
          <p:nvPr>
            <p:ph type="title"/>
          </p:nvPr>
        </p:nvSpPr>
        <p:spPr>
          <a:xfrm>
            <a:off x="1032625" y="2394000"/>
            <a:ext cx="5216700" cy="20700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9000"/>
              <a:buNone/>
            </a:pPr>
            <a:r>
              <a:rPr lang="en" dirty="0"/>
              <a:t>YOU’VE GOT </a:t>
            </a:r>
            <a:r>
              <a:rPr lang="en" dirty="0">
                <a:solidFill>
                  <a:schemeClr val="dk2"/>
                </a:solidFill>
              </a:rPr>
              <a:t>MAIL!</a:t>
            </a:r>
            <a:endParaRPr dirty="0">
              <a:solidFill>
                <a:schemeClr val="dk2"/>
              </a:solidFill>
            </a:endParaRPr>
          </a:p>
        </p:txBody>
      </p:sp>
      <p:grpSp>
        <p:nvGrpSpPr>
          <p:cNvPr id="2" name="Google Shape;1112;p38">
            <a:extLst>
              <a:ext uri="{FF2B5EF4-FFF2-40B4-BE49-F238E27FC236}">
                <a16:creationId xmlns:a16="http://schemas.microsoft.com/office/drawing/2014/main" id="{6BBE02A2-0F81-EF8A-9070-902D088E496F}"/>
              </a:ext>
            </a:extLst>
          </p:cNvPr>
          <p:cNvGrpSpPr/>
          <p:nvPr/>
        </p:nvGrpSpPr>
        <p:grpSpPr>
          <a:xfrm>
            <a:off x="10955249" y="5997656"/>
            <a:ext cx="1142648" cy="788324"/>
            <a:chOff x="842656" y="1869788"/>
            <a:chExt cx="1142648" cy="788324"/>
          </a:xfrm>
        </p:grpSpPr>
        <p:grpSp>
          <p:nvGrpSpPr>
            <p:cNvPr id="3" name="Google Shape;1113;p38">
              <a:extLst>
                <a:ext uri="{FF2B5EF4-FFF2-40B4-BE49-F238E27FC236}">
                  <a16:creationId xmlns:a16="http://schemas.microsoft.com/office/drawing/2014/main" id="{97A70A9B-F984-5199-F344-6A6B195280FB}"/>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D9BBA64F-04AC-5C2F-A932-6F55C2CA19CA}"/>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A37BECED-0BE8-7BFC-AA98-6126BC876892}"/>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A1495429-15EC-503B-0F66-A4D533D41B84}"/>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643D92FB-2908-7910-C3AF-2B551EEA082C}"/>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ACBCBB38-5DC5-DB2A-406B-43CD3D5A62A9}"/>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F40B37A1-15C5-6FC7-1FF8-1AEEE693D4DB}"/>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2</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0"/>
          <p:cNvSpPr txBox="1">
            <a:spLocks noGrp="1"/>
          </p:cNvSpPr>
          <p:nvPr>
            <p:ph type="title"/>
          </p:nvPr>
        </p:nvSpPr>
        <p:spPr>
          <a:xfrm>
            <a:off x="1035675" y="836300"/>
            <a:ext cx="100290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Did you know?</a:t>
            </a:r>
            <a:endParaRPr/>
          </a:p>
        </p:txBody>
      </p:sp>
      <p:sp>
        <p:nvSpPr>
          <p:cNvPr id="880" name="Google Shape;880;p30"/>
          <p:cNvSpPr txBox="1">
            <a:spLocks noGrp="1"/>
          </p:cNvSpPr>
          <p:nvPr>
            <p:ph type="body" idx="4"/>
          </p:nvPr>
        </p:nvSpPr>
        <p:spPr>
          <a:xfrm>
            <a:off x="6349474" y="2730025"/>
            <a:ext cx="4715400" cy="3118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a cat uses its whiskers as feelers to determine if a space is too small to squeeze through?</a:t>
            </a:r>
            <a:endParaRPr/>
          </a:p>
          <a:p>
            <a:pPr marL="0" lvl="0" indent="0" algn="l" rtl="0">
              <a:lnSpc>
                <a:spcPct val="115000"/>
              </a:lnSpc>
              <a:spcBef>
                <a:spcPts val="2100"/>
              </a:spcBef>
              <a:spcAft>
                <a:spcPts val="2100"/>
              </a:spcAft>
              <a:buSzPts val="1800"/>
              <a:buNone/>
            </a:pPr>
            <a:r>
              <a:rPr lang="en"/>
              <a:t>Also, cats love to sleep. A fifteen-year-old cat has probably spent ten years of its life sleeping.</a:t>
            </a:r>
            <a:endParaRPr/>
          </a:p>
        </p:txBody>
      </p:sp>
      <p:sp>
        <p:nvSpPr>
          <p:cNvPr id="881" name="Google Shape;881;p30"/>
          <p:cNvSpPr txBox="1">
            <a:spLocks noGrp="1"/>
          </p:cNvSpPr>
          <p:nvPr>
            <p:ph type="body" idx="3"/>
          </p:nvPr>
        </p:nvSpPr>
        <p:spPr>
          <a:xfrm>
            <a:off x="1035675" y="2741775"/>
            <a:ext cx="4715100" cy="3118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dogs can smell your feelings?</a:t>
            </a:r>
            <a:endParaRPr/>
          </a:p>
          <a:p>
            <a:pPr marL="0" lvl="0" indent="0" algn="l" rtl="0">
              <a:lnSpc>
                <a:spcPct val="115000"/>
              </a:lnSpc>
              <a:spcBef>
                <a:spcPts val="2100"/>
              </a:spcBef>
              <a:spcAft>
                <a:spcPts val="0"/>
              </a:spcAft>
              <a:buSzPts val="1800"/>
              <a:buNone/>
            </a:pPr>
            <a:r>
              <a:rPr lang="en"/>
              <a:t>Dogs can pick up on subtle changes in your scent, which can help him figure out how you are feeling, such as by smelling your perspiration when you become nervous or fearful.</a:t>
            </a:r>
            <a:endParaRPr/>
          </a:p>
          <a:p>
            <a:pPr marL="0" lvl="0" indent="0" algn="l" rtl="0">
              <a:lnSpc>
                <a:spcPct val="115000"/>
              </a:lnSpc>
              <a:spcBef>
                <a:spcPts val="2100"/>
              </a:spcBef>
              <a:spcAft>
                <a:spcPts val="2100"/>
              </a:spcAft>
              <a:buSzPts val="1800"/>
              <a:buNone/>
            </a:pPr>
            <a:endParaRPr/>
          </a:p>
        </p:txBody>
      </p:sp>
      <p:sp>
        <p:nvSpPr>
          <p:cNvPr id="882" name="Google Shape;882;p30"/>
          <p:cNvSpPr txBox="1">
            <a:spLocks noGrp="1"/>
          </p:cNvSpPr>
          <p:nvPr>
            <p:ph type="subTitle" idx="1"/>
          </p:nvPr>
        </p:nvSpPr>
        <p:spPr>
          <a:xfrm>
            <a:off x="1035685" y="1804750"/>
            <a:ext cx="47154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A man's best friend...</a:t>
            </a:r>
            <a:endParaRPr/>
          </a:p>
        </p:txBody>
      </p:sp>
      <p:sp>
        <p:nvSpPr>
          <p:cNvPr id="883" name="Google Shape;883;p30"/>
          <p:cNvSpPr txBox="1">
            <a:spLocks noGrp="1"/>
          </p:cNvSpPr>
          <p:nvPr>
            <p:ph type="subTitle" idx="2"/>
          </p:nvPr>
        </p:nvSpPr>
        <p:spPr>
          <a:xfrm>
            <a:off x="6349483" y="1804750"/>
            <a:ext cx="47151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Mmm, can I fit 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2"/>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a:t>Hello! I thought you might enjoy this.</a:t>
            </a:r>
            <a:endParaRPr/>
          </a:p>
        </p:txBody>
      </p:sp>
      <p:sp>
        <p:nvSpPr>
          <p:cNvPr id="896" name="Google Shape;896;p32"/>
          <p:cNvSpPr txBox="1">
            <a:spLocks noGrp="1"/>
          </p:cNvSpPr>
          <p:nvPr>
            <p:ph type="body" idx="1"/>
          </p:nvPr>
        </p:nvSpPr>
        <p:spPr>
          <a:xfrm>
            <a:off x="1054775" y="2038000"/>
            <a:ext cx="8834700" cy="388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400"/>
              <a:buNone/>
            </a:pPr>
            <a:r>
              <a:rPr lang="en"/>
              <a:t>Hi, Lisa.</a:t>
            </a:r>
            <a:endParaRPr/>
          </a:p>
          <a:p>
            <a:pPr marL="0" lvl="0" indent="0" algn="l" rtl="0">
              <a:lnSpc>
                <a:spcPct val="115000"/>
              </a:lnSpc>
              <a:spcBef>
                <a:spcPts val="2100"/>
              </a:spcBef>
              <a:spcAft>
                <a:spcPts val="0"/>
              </a:spcAft>
              <a:buSzPts val="1400"/>
              <a:buNone/>
            </a:pPr>
            <a:r>
              <a:rPr lang="en"/>
              <a:t>Pandas don’t hibernate. When winter approaches, they head lower down their mountain homes to warmer temperatures, where they continue to chomp away on bamboo!</a:t>
            </a:r>
            <a:endParaRPr/>
          </a:p>
          <a:p>
            <a:pPr marL="0" lvl="0" indent="0" algn="l" rtl="0">
              <a:lnSpc>
                <a:spcPct val="115000"/>
              </a:lnSpc>
              <a:spcBef>
                <a:spcPts val="2100"/>
              </a:spcBef>
              <a:spcAft>
                <a:spcPts val="0"/>
              </a:spcAft>
              <a:buSzPts val="1400"/>
              <a:buNone/>
            </a:pPr>
            <a:r>
              <a:rPr lang="en">
                <a:latin typeface="Roboto"/>
                <a:ea typeface="Roboto"/>
                <a:cs typeface="Roboto"/>
                <a:sym typeface="Roboto"/>
              </a:rPr>
              <a:t>There are more kangaroos than humans in Australia</a:t>
            </a:r>
            <a:r>
              <a:rPr lang="en">
                <a:latin typeface="Roboto Medium"/>
                <a:ea typeface="Roboto Medium"/>
                <a:cs typeface="Roboto Medium"/>
                <a:sym typeface="Roboto Medium"/>
              </a:rPr>
              <a:t>.</a:t>
            </a:r>
            <a:r>
              <a:rPr lang="en"/>
              <a:t> It is estimated that more than 50 million kangaroos live there. They are Australia’s national symbol and appear on postage stamps, coins, and airplanes.</a:t>
            </a:r>
            <a:endParaRPr/>
          </a:p>
          <a:p>
            <a:pPr marL="0" lvl="0" indent="0" algn="l" rtl="0">
              <a:lnSpc>
                <a:spcPct val="115000"/>
              </a:lnSpc>
              <a:spcBef>
                <a:spcPts val="2100"/>
              </a:spcBef>
              <a:spcAft>
                <a:spcPts val="0"/>
              </a:spcAft>
              <a:buSzPts val="1400"/>
              <a:buNone/>
            </a:pPr>
            <a:r>
              <a:rPr lang="en"/>
              <a:t>Koalas are even more lazy than cats. They don’t have much energy and, when not feasting on leaves, they spend their time dozing in the branches. Believe it or not, </a:t>
            </a:r>
            <a:r>
              <a:rPr lang="en">
                <a:latin typeface="Roboto"/>
                <a:ea typeface="Roboto"/>
                <a:cs typeface="Roboto"/>
                <a:sym typeface="Roboto"/>
              </a:rPr>
              <a:t>they can sleep for up to 18 hours a day!</a:t>
            </a:r>
            <a:endParaRPr>
              <a:latin typeface="Roboto"/>
              <a:ea typeface="Roboto"/>
              <a:cs typeface="Roboto"/>
              <a:sym typeface="Roboto"/>
            </a:endParaRPr>
          </a:p>
          <a:p>
            <a:pPr marL="0" lvl="0" indent="0" algn="l" rtl="0">
              <a:lnSpc>
                <a:spcPct val="115000"/>
              </a:lnSpc>
              <a:spcBef>
                <a:spcPts val="2100"/>
              </a:spcBef>
              <a:spcAft>
                <a:spcPts val="0"/>
              </a:spcAft>
              <a:buSzPts val="1400"/>
              <a:buNone/>
            </a:pPr>
            <a:r>
              <a:rPr lang="en"/>
              <a:t>Best regards, </a:t>
            </a:r>
            <a:endParaRPr/>
          </a:p>
          <a:p>
            <a:pPr marL="0" lvl="0" indent="0" algn="l" rtl="0">
              <a:lnSpc>
                <a:spcPct val="115000"/>
              </a:lnSpc>
              <a:spcBef>
                <a:spcPts val="2100"/>
              </a:spcBef>
              <a:spcAft>
                <a:spcPts val="0"/>
              </a:spcAft>
              <a:buSzPts val="1400"/>
              <a:buNone/>
            </a:pPr>
            <a:r>
              <a:rPr lang="en"/>
              <a:t>John.</a:t>
            </a:r>
            <a:endParaRPr/>
          </a:p>
          <a:p>
            <a:pPr marL="0" lvl="0" indent="0" algn="l" rtl="0">
              <a:lnSpc>
                <a:spcPct val="115000"/>
              </a:lnSpc>
              <a:spcBef>
                <a:spcPts val="2100"/>
              </a:spcBef>
              <a:spcAft>
                <a:spcPts val="2100"/>
              </a:spcAft>
              <a:buSzPts val="1400"/>
              <a:buNone/>
            </a:pPr>
            <a:endParaRPr/>
          </a:p>
        </p:txBody>
      </p:sp>
      <p:sp>
        <p:nvSpPr>
          <p:cNvPr id="897" name="Google Shape;897;p32"/>
          <p:cNvSpPr txBox="1"/>
          <p:nvPr/>
        </p:nvSpPr>
        <p:spPr>
          <a:xfrm>
            <a:off x="1054775" y="943299"/>
            <a:ext cx="1628400" cy="424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a:ea typeface="Roboto Condensed"/>
                <a:cs typeface="Roboto Condensed"/>
                <a:sym typeface="Roboto Condensed"/>
              </a:rPr>
              <a:t>John Smith</a:t>
            </a:r>
            <a:endParaRPr sz="1400" b="1" i="0" u="none" strike="noStrike" cap="none">
              <a:solidFill>
                <a:srgbClr val="000000"/>
              </a:solidFill>
            </a:endParaRPr>
          </a:p>
        </p:txBody>
      </p:sp>
      <p:sp>
        <p:nvSpPr>
          <p:cNvPr id="898" name="Google Shape;898;p32"/>
          <p:cNvSpPr txBox="1"/>
          <p:nvPr/>
        </p:nvSpPr>
        <p:spPr>
          <a:xfrm>
            <a:off x="1054775" y="1367500"/>
            <a:ext cx="1628400" cy="366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to me</a:t>
            </a:r>
            <a:endParaRPr sz="1400" b="1" i="0" u="none" strike="noStrike" cap="none">
              <a:solidFill>
                <a:srgbClr val="3A3838"/>
              </a:solidFill>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3"/>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a:t>New Message</a:t>
            </a:r>
            <a:endParaRPr/>
          </a:p>
        </p:txBody>
      </p:sp>
      <p:sp>
        <p:nvSpPr>
          <p:cNvPr id="904" name="Google Shape;904;p33"/>
          <p:cNvSpPr txBox="1">
            <a:spLocks noGrp="1"/>
          </p:cNvSpPr>
          <p:nvPr>
            <p:ph type="body" idx="4"/>
          </p:nvPr>
        </p:nvSpPr>
        <p:spPr>
          <a:xfrm>
            <a:off x="964900" y="1888125"/>
            <a:ext cx="8827200" cy="418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Type your email here...</a:t>
            </a:r>
            <a:endParaRPr/>
          </a:p>
        </p:txBody>
      </p:sp>
      <p:sp>
        <p:nvSpPr>
          <p:cNvPr id="905" name="Google Shape;905;p33"/>
          <p:cNvSpPr txBox="1"/>
          <p:nvPr/>
        </p:nvSpPr>
        <p:spPr>
          <a:xfrm>
            <a:off x="1469900" y="964900"/>
            <a:ext cx="8558100" cy="359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000000"/>
                </a:solidFill>
                <a:latin typeface="Roboto Light"/>
                <a:ea typeface="Roboto Light"/>
                <a:cs typeface="Roboto Light"/>
                <a:sym typeface="Roboto Light"/>
              </a:rPr>
              <a:t>Type the email address here...</a:t>
            </a:r>
            <a:endParaRPr sz="1200" b="0" i="1" u="none" strike="noStrike" cap="none">
              <a:solidFill>
                <a:srgbClr val="000000"/>
              </a:solidFill>
              <a:latin typeface="Roboto Light"/>
              <a:ea typeface="Roboto Light"/>
              <a:cs typeface="Roboto Light"/>
              <a:sym typeface="Roboto Light"/>
            </a:endParaRPr>
          </a:p>
        </p:txBody>
      </p:sp>
      <p:sp>
        <p:nvSpPr>
          <p:cNvPr id="906" name="Google Shape;906;p33"/>
          <p:cNvSpPr txBox="1"/>
          <p:nvPr/>
        </p:nvSpPr>
        <p:spPr>
          <a:xfrm>
            <a:off x="1893725" y="1343650"/>
            <a:ext cx="81342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000000"/>
                </a:solidFill>
                <a:latin typeface="Roboto Light"/>
                <a:ea typeface="Roboto Light"/>
                <a:cs typeface="Roboto Light"/>
                <a:sym typeface="Roboto Light"/>
              </a:rPr>
              <a:t>Type the subject here...</a:t>
            </a:r>
            <a:endParaRPr sz="1200" b="0" i="1" u="none" strike="noStrike" cap="none">
              <a:solidFill>
                <a:srgbClr val="000000"/>
              </a:solidFill>
              <a:latin typeface="Roboto Light"/>
              <a:ea typeface="Roboto Light"/>
              <a:cs typeface="Roboto Light"/>
              <a:sym typeface="Roboto Light"/>
            </a:endParaRPr>
          </a:p>
        </p:txBody>
      </p:sp>
      <p:pic>
        <p:nvPicPr>
          <p:cNvPr id="907" name="Google Shape;907;p33"/>
          <p:cNvPicPr preferRelativeResize="0"/>
          <p:nvPr/>
        </p:nvPicPr>
        <p:blipFill rotWithShape="1">
          <a:blip r:embed="rId3">
            <a:alphaModFix/>
          </a:blip>
          <a:srcRect l="18902" r="70675"/>
          <a:stretch/>
        </p:blipFill>
        <p:spPr>
          <a:xfrm>
            <a:off x="2834640" y="1938528"/>
            <a:ext cx="32223" cy="30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4"/>
          <p:cNvSpPr txBox="1">
            <a:spLocks noGrp="1"/>
          </p:cNvSpPr>
          <p:nvPr>
            <p:ph type="title"/>
          </p:nvPr>
        </p:nvSpPr>
        <p:spPr>
          <a:xfrm>
            <a:off x="548200" y="544275"/>
            <a:ext cx="11095500" cy="316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8000"/>
              <a:buNone/>
            </a:pPr>
            <a:r>
              <a:rPr lang="en"/>
              <a:t>Very interesting facts!</a:t>
            </a:r>
            <a:endParaRPr/>
          </a:p>
        </p:txBody>
      </p:sp>
      <p:sp>
        <p:nvSpPr>
          <p:cNvPr id="913" name="Google Shape;913;p34"/>
          <p:cNvSpPr txBox="1">
            <a:spLocks noGrp="1"/>
          </p:cNvSpPr>
          <p:nvPr>
            <p:ph type="body" idx="1"/>
          </p:nvPr>
        </p:nvSpPr>
        <p:spPr>
          <a:xfrm>
            <a:off x="548200" y="5741000"/>
            <a:ext cx="11095500" cy="6375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t>This is where your first section ends. Duplicate this set of slides as many times you need to go over all your sections.</a:t>
            </a:r>
            <a:endParaRPr/>
          </a:p>
        </p:txBody>
      </p:sp>
      <p:sp>
        <p:nvSpPr>
          <p:cNvPr id="914" name="Google Shape;914;p34"/>
          <p:cNvSpPr/>
          <p:nvPr/>
        </p:nvSpPr>
        <p:spPr>
          <a:xfrm>
            <a:off x="8693099" y="4341172"/>
            <a:ext cx="1501200" cy="15012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 sz="8000" b="0" i="0" u="none" strike="noStrike" cap="none">
                <a:solidFill>
                  <a:srgbClr val="FFFFFF"/>
                </a:solidFill>
                <a:latin typeface="Denk One"/>
                <a:ea typeface="Denk One"/>
                <a:cs typeface="Denk One"/>
                <a:sym typeface="Denk One"/>
              </a:rPr>
              <a:t>1</a:t>
            </a:r>
            <a:endParaRPr sz="80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5"/>
          <p:cNvSpPr txBox="1">
            <a:spLocks noGrp="1"/>
          </p:cNvSpPr>
          <p:nvPr>
            <p:ph type="title"/>
          </p:nvPr>
        </p:nvSpPr>
        <p:spPr>
          <a:xfrm rot="-420281">
            <a:off x="1195621" y="2007349"/>
            <a:ext cx="3596544" cy="2377492"/>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en" sz="5400"/>
              <a:t>Sometimes it only takes one image...</a:t>
            </a:r>
            <a:endParaRPr sz="5400"/>
          </a:p>
        </p:txBody>
      </p:sp>
      <p:sp>
        <p:nvSpPr>
          <p:cNvPr id="920" name="Google Shape;920;p35"/>
          <p:cNvSpPr txBox="1">
            <a:spLocks noGrp="1"/>
          </p:cNvSpPr>
          <p:nvPr>
            <p:ph type="subTitle" idx="1"/>
          </p:nvPr>
        </p:nvSpPr>
        <p:spPr>
          <a:xfrm rot="-419662">
            <a:off x="1530748" y="5237880"/>
            <a:ext cx="3557474" cy="717531"/>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 See next slide!</a:t>
            </a:r>
            <a:endParaRPr/>
          </a:p>
        </p:txBody>
      </p:sp>
      <p:sp>
        <p:nvSpPr>
          <p:cNvPr id="921" name="Google Shape;921;p35"/>
          <p:cNvSpPr txBox="1"/>
          <p:nvPr/>
        </p:nvSpPr>
        <p:spPr>
          <a:xfrm rot="-366433">
            <a:off x="5452300" y="2782771"/>
            <a:ext cx="3682701" cy="2355756"/>
          </a:xfrm>
          <a:prstGeom prst="rect">
            <a:avLst/>
          </a:prstGeom>
          <a:noFill/>
          <a:ln>
            <a:noFill/>
          </a:ln>
        </p:spPr>
        <p:txBody>
          <a:bodyPr spcFirstLastPara="1" wrap="square" lIns="91425" tIns="91425" rIns="91425" bIns="91425" anchor="t" anchorCtr="0">
            <a:noAutofit/>
          </a:bodyPr>
          <a:lstStyle/>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Hi, Lisa!</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We are having such a good time here!</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Wish you could be with us!</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Love, </a:t>
            </a:r>
            <a:endParaRPr sz="1600" b="0" i="0" u="none" strike="noStrike" cap="none">
              <a:solidFill>
                <a:schemeClr val="dk2"/>
              </a:solidFill>
              <a:latin typeface="Homemade Apple"/>
              <a:ea typeface="Homemade Apple"/>
              <a:cs typeface="Homemade Apple"/>
              <a:sym typeface="Homemade Apple"/>
            </a:endParaRPr>
          </a:p>
          <a:p>
            <a:pPr marL="0" marR="0" lvl="0" indent="0" algn="r"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Marie.</a:t>
            </a:r>
            <a:endParaRPr sz="1600" b="0" i="0" u="none" strike="noStrike" cap="none">
              <a:solidFill>
                <a:schemeClr val="dk2"/>
              </a:solidFill>
              <a:latin typeface="Homemade Apple"/>
              <a:ea typeface="Homemade Apple"/>
              <a:cs typeface="Homemade Apple"/>
              <a:sym typeface="Homemade Appl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6"/>
          <p:cNvSpPr/>
          <p:nvPr/>
        </p:nvSpPr>
        <p:spPr>
          <a:xfrm>
            <a:off x="68484" y="380953"/>
            <a:ext cx="12054459" cy="6084139"/>
          </a:xfrm>
          <a:custGeom>
            <a:avLst/>
            <a:gdLst/>
            <a:ahLst/>
            <a:cxnLst/>
            <a:rect l="l" t="t" r="r" b="b"/>
            <a:pathLst>
              <a:path w="12054459" h="6084139" extrusionOk="0">
                <a:moveTo>
                  <a:pt x="0" y="757188"/>
                </a:moveTo>
                <a:cubicBezTo>
                  <a:pt x="400431" y="923209"/>
                  <a:pt x="887063" y="860249"/>
                  <a:pt x="1231964" y="597644"/>
                </a:cubicBezTo>
                <a:cubicBezTo>
                  <a:pt x="1398175" y="471152"/>
                  <a:pt x="1531906" y="217311"/>
                  <a:pt x="1386935" y="66911"/>
                </a:cubicBezTo>
                <a:cubicBezTo>
                  <a:pt x="1286351" y="-37483"/>
                  <a:pt x="1100042" y="-11956"/>
                  <a:pt x="996887" y="89867"/>
                </a:cubicBezTo>
                <a:cubicBezTo>
                  <a:pt x="893731" y="191689"/>
                  <a:pt x="859155" y="344756"/>
                  <a:pt x="854964" y="489631"/>
                </a:cubicBezTo>
                <a:cubicBezTo>
                  <a:pt x="841153" y="968643"/>
                  <a:pt x="1134809" y="1442512"/>
                  <a:pt x="1569815" y="1643299"/>
                </a:cubicBezTo>
                <a:cubicBezTo>
                  <a:pt x="2004822" y="1844086"/>
                  <a:pt x="2556034" y="1760266"/>
                  <a:pt x="2911602" y="1439083"/>
                </a:cubicBezTo>
                <a:cubicBezTo>
                  <a:pt x="3039713" y="1323450"/>
                  <a:pt x="3146584" y="1170954"/>
                  <a:pt x="3159252" y="998837"/>
                </a:cubicBezTo>
                <a:cubicBezTo>
                  <a:pt x="3171920" y="826721"/>
                  <a:pt x="3064669" y="639364"/>
                  <a:pt x="2895410" y="605550"/>
                </a:cubicBezTo>
                <a:cubicBezTo>
                  <a:pt x="2658237" y="558116"/>
                  <a:pt x="2467737" y="810528"/>
                  <a:pt x="2408492" y="1044938"/>
                </a:cubicBezTo>
                <a:cubicBezTo>
                  <a:pt x="2274951" y="1573290"/>
                  <a:pt x="2496598" y="2173175"/>
                  <a:pt x="2941606" y="2487690"/>
                </a:cubicBezTo>
                <a:cubicBezTo>
                  <a:pt x="3386614" y="2802206"/>
                  <a:pt x="4026122" y="2811064"/>
                  <a:pt x="4479608" y="2508836"/>
                </a:cubicBezTo>
                <a:cubicBezTo>
                  <a:pt x="4632770" y="2406823"/>
                  <a:pt x="4770216" y="2263758"/>
                  <a:pt x="4811744" y="2084402"/>
                </a:cubicBezTo>
                <a:cubicBezTo>
                  <a:pt x="4853274" y="1905141"/>
                  <a:pt x="4770406" y="1689781"/>
                  <a:pt x="4597146" y="1627773"/>
                </a:cubicBezTo>
                <a:cubicBezTo>
                  <a:pt x="4357021" y="1541762"/>
                  <a:pt x="4109752" y="1790651"/>
                  <a:pt x="4074605" y="2043349"/>
                </a:cubicBezTo>
                <a:cubicBezTo>
                  <a:pt x="4039553" y="2296047"/>
                  <a:pt x="4137946" y="2545317"/>
                  <a:pt x="4186714" y="2795729"/>
                </a:cubicBezTo>
                <a:cubicBezTo>
                  <a:pt x="4329589" y="3529725"/>
                  <a:pt x="4005263" y="4333731"/>
                  <a:pt x="3392996" y="4763118"/>
                </a:cubicBezTo>
                <a:cubicBezTo>
                  <a:pt x="3267361" y="4851224"/>
                  <a:pt x="3122676" y="4926566"/>
                  <a:pt x="2969324" y="4921614"/>
                </a:cubicBezTo>
                <a:cubicBezTo>
                  <a:pt x="2815876" y="4916565"/>
                  <a:pt x="2657570" y="4806266"/>
                  <a:pt x="2645664" y="4653199"/>
                </a:cubicBezTo>
                <a:cubicBezTo>
                  <a:pt x="2631186" y="4468319"/>
                  <a:pt x="2817590" y="4334112"/>
                  <a:pt x="2990279" y="4266579"/>
                </a:cubicBezTo>
                <a:cubicBezTo>
                  <a:pt x="3537299" y="4052552"/>
                  <a:pt x="4151757" y="4105607"/>
                  <a:pt x="4726877" y="4225050"/>
                </a:cubicBezTo>
                <a:cubicBezTo>
                  <a:pt x="5301996" y="4344589"/>
                  <a:pt x="5867496" y="4527564"/>
                  <a:pt x="6453664" y="4565760"/>
                </a:cubicBezTo>
                <a:cubicBezTo>
                  <a:pt x="7451122" y="4630816"/>
                  <a:pt x="8469439" y="4248672"/>
                  <a:pt x="9177814" y="3543441"/>
                </a:cubicBezTo>
                <a:cubicBezTo>
                  <a:pt x="9375172" y="3346941"/>
                  <a:pt x="9557766" y="3105101"/>
                  <a:pt x="9566053" y="2826685"/>
                </a:cubicBezTo>
                <a:cubicBezTo>
                  <a:pt x="9574339" y="2548269"/>
                  <a:pt x="9328690" y="2253947"/>
                  <a:pt x="9055703" y="2309382"/>
                </a:cubicBezTo>
                <a:cubicBezTo>
                  <a:pt x="8778145" y="2365675"/>
                  <a:pt x="8669655" y="2712099"/>
                  <a:pt x="8692705" y="2994420"/>
                </a:cubicBezTo>
                <a:cubicBezTo>
                  <a:pt x="8785098" y="4125895"/>
                  <a:pt x="10058590" y="4950856"/>
                  <a:pt x="9993916" y="6084140"/>
                </a:cubicBezTo>
                <a:cubicBezTo>
                  <a:pt x="10511790" y="5444727"/>
                  <a:pt x="11250930" y="4988003"/>
                  <a:pt x="12054459" y="4811028"/>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27" name="Google Shape;927;p36"/>
          <p:cNvPicPr preferRelativeResize="0"/>
          <p:nvPr/>
        </p:nvPicPr>
        <p:blipFill rotWithShape="1">
          <a:blip r:embed="rId3">
            <a:alphaModFix/>
          </a:blip>
          <a:srcRect t="3400" b="3410"/>
          <a:stretch/>
        </p:blipFill>
        <p:spPr>
          <a:xfrm rot="378002">
            <a:off x="1901305" y="635207"/>
            <a:ext cx="9110940" cy="5658961"/>
          </a:xfrm>
          <a:prstGeom prst="rect">
            <a:avLst/>
          </a:prstGeom>
          <a:noFill/>
          <a:ln>
            <a:noFill/>
          </a:ln>
          <a:effectLst>
            <a:outerShdw blurRad="57150" dist="19050" dir="5400000" algn="bl" rotWithShape="0">
              <a:srgbClr val="000000">
                <a:alpha val="49803"/>
              </a:srgbClr>
            </a:outerShdw>
          </a:effectLst>
        </p:spPr>
      </p:pic>
      <p:sp>
        <p:nvSpPr>
          <p:cNvPr id="928" name="Google Shape;928;p36"/>
          <p:cNvSpPr txBox="1">
            <a:spLocks noGrp="1"/>
          </p:cNvSpPr>
          <p:nvPr>
            <p:ph type="title"/>
          </p:nvPr>
        </p:nvSpPr>
        <p:spPr>
          <a:xfrm rot="377806">
            <a:off x="6212893" y="3879370"/>
            <a:ext cx="4458497" cy="2377437"/>
          </a:xfrm>
          <a:prstGeom prst="rect">
            <a:avLst/>
          </a:prstGeom>
          <a:noFill/>
          <a:ln>
            <a:noFill/>
          </a:ln>
          <a:effectLst>
            <a:outerShdw blurRad="57150" dist="19050" dir="5400000" algn="bl" rotWithShape="0">
              <a:srgbClr val="000000">
                <a:alpha val="49803"/>
              </a:srgbClr>
            </a:outerShdw>
          </a:effectLst>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6000"/>
              <a:buNone/>
            </a:pPr>
            <a:r>
              <a:rPr lang="en" sz="5200" b="1">
                <a:solidFill>
                  <a:srgbClr val="FFFFFF"/>
                </a:solidFill>
                <a:latin typeface="Homemade Apple"/>
                <a:ea typeface="Homemade Apple"/>
                <a:cs typeface="Homemade Apple"/>
                <a:sym typeface="Homemade Apple"/>
              </a:rPr>
              <a:t>Wish you were here!</a:t>
            </a:r>
            <a:endParaRPr sz="5200" b="1">
              <a:solidFill>
                <a:srgbClr val="FFFFFF"/>
              </a:solidFill>
              <a:latin typeface="Homemade Apple"/>
              <a:ea typeface="Homemade Apple"/>
              <a:cs typeface="Homemade Apple"/>
              <a:sym typeface="Homemade App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7"/>
          <p:cNvSpPr/>
          <p:nvPr/>
        </p:nvSpPr>
        <p:spPr>
          <a:xfrm>
            <a:off x="4364" y="1512503"/>
            <a:ext cx="12184315" cy="3833439"/>
          </a:xfrm>
          <a:custGeom>
            <a:avLst/>
            <a:gdLst/>
            <a:ahLst/>
            <a:cxnLst/>
            <a:rect l="l" t="t" r="r" b="b"/>
            <a:pathLst>
              <a:path w="12184315" h="3833439" extrusionOk="0">
                <a:moveTo>
                  <a:pt x="0" y="1371604"/>
                </a:moveTo>
                <a:cubicBezTo>
                  <a:pt x="167842" y="976716"/>
                  <a:pt x="351908" y="561144"/>
                  <a:pt x="702772" y="313983"/>
                </a:cubicBezTo>
                <a:cubicBezTo>
                  <a:pt x="1053636" y="66823"/>
                  <a:pt x="1624240" y="80390"/>
                  <a:pt x="1837055" y="452982"/>
                </a:cubicBezTo>
                <a:cubicBezTo>
                  <a:pt x="2043038" y="813523"/>
                  <a:pt x="1838288" y="1333083"/>
                  <a:pt x="2110023" y="1647134"/>
                </a:cubicBezTo>
                <a:cubicBezTo>
                  <a:pt x="2275397" y="1838221"/>
                  <a:pt x="2570472" y="1872852"/>
                  <a:pt x="2809663" y="1790971"/>
                </a:cubicBezTo>
                <a:cubicBezTo>
                  <a:pt x="3048854" y="1709090"/>
                  <a:pt x="3242598" y="1532804"/>
                  <a:pt x="3418314" y="1351205"/>
                </a:cubicBezTo>
                <a:cubicBezTo>
                  <a:pt x="3675437" y="1085353"/>
                  <a:pt x="3910643" y="797584"/>
                  <a:pt x="4185414" y="550043"/>
                </a:cubicBezTo>
                <a:cubicBezTo>
                  <a:pt x="4460185" y="302503"/>
                  <a:pt x="4783059" y="93199"/>
                  <a:pt x="5146163" y="22988"/>
                </a:cubicBezTo>
                <a:cubicBezTo>
                  <a:pt x="5509266" y="-47222"/>
                  <a:pt x="5917058" y="41680"/>
                  <a:pt x="6168014" y="313319"/>
                </a:cubicBezTo>
                <a:cubicBezTo>
                  <a:pt x="6418970" y="584959"/>
                  <a:pt x="6461001" y="1049773"/>
                  <a:pt x="6210614" y="1322077"/>
                </a:cubicBezTo>
                <a:cubicBezTo>
                  <a:pt x="5960322" y="1594381"/>
                  <a:pt x="5432698" y="1552539"/>
                  <a:pt x="5276812" y="1217140"/>
                </a:cubicBezTo>
                <a:cubicBezTo>
                  <a:pt x="5152709" y="950245"/>
                  <a:pt x="5285920" y="626326"/>
                  <a:pt x="5491903" y="416263"/>
                </a:cubicBezTo>
                <a:cubicBezTo>
                  <a:pt x="5974270" y="-75591"/>
                  <a:pt x="6860823" y="-83941"/>
                  <a:pt x="7352393" y="398711"/>
                </a:cubicBezTo>
                <a:cubicBezTo>
                  <a:pt x="7725554" y="765135"/>
                  <a:pt x="7849181" y="1316764"/>
                  <a:pt x="8164940" y="1733664"/>
                </a:cubicBezTo>
                <a:cubicBezTo>
                  <a:pt x="8467510" y="2133296"/>
                  <a:pt x="8949782" y="2391273"/>
                  <a:pt x="9450176" y="2421350"/>
                </a:cubicBezTo>
                <a:cubicBezTo>
                  <a:pt x="9950569" y="2451331"/>
                  <a:pt x="10460167" y="2252749"/>
                  <a:pt x="10808374" y="1892112"/>
                </a:cubicBezTo>
                <a:cubicBezTo>
                  <a:pt x="10990258" y="1703777"/>
                  <a:pt x="11132956" y="1458893"/>
                  <a:pt x="11128782" y="1197121"/>
                </a:cubicBezTo>
                <a:cubicBezTo>
                  <a:pt x="11124607" y="935349"/>
                  <a:pt x="10935418" y="667599"/>
                  <a:pt x="10674973" y="640558"/>
                </a:cubicBezTo>
                <a:cubicBezTo>
                  <a:pt x="10355230" y="607256"/>
                  <a:pt x="10094122" y="946355"/>
                  <a:pt x="10093743" y="1267806"/>
                </a:cubicBezTo>
                <a:cubicBezTo>
                  <a:pt x="10093458" y="1589257"/>
                  <a:pt x="10275816" y="1880157"/>
                  <a:pt x="10467377" y="2138324"/>
                </a:cubicBezTo>
                <a:cubicBezTo>
                  <a:pt x="10948416" y="2786730"/>
                  <a:pt x="11529742" y="3360655"/>
                  <a:pt x="12184315" y="3833440"/>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4" name="Google Shape;934;p37"/>
          <p:cNvSpPr txBox="1">
            <a:spLocks noGrp="1"/>
          </p:cNvSpPr>
          <p:nvPr>
            <p:ph type="title" idx="2"/>
          </p:nvPr>
        </p:nvSpPr>
        <p:spPr>
          <a:xfrm>
            <a:off x="715025" y="669575"/>
            <a:ext cx="107148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a:t>Some facts about my cats. </a:t>
            </a:r>
            <a:endParaRPr/>
          </a:p>
        </p:txBody>
      </p:sp>
      <p:sp>
        <p:nvSpPr>
          <p:cNvPr id="935" name="Google Shape;935;p37"/>
          <p:cNvSpPr txBox="1">
            <a:spLocks noGrp="1"/>
          </p:cNvSpPr>
          <p:nvPr>
            <p:ph type="body" idx="5"/>
          </p:nvPr>
        </p:nvSpPr>
        <p:spPr>
          <a:xfrm>
            <a:off x="4516345" y="505637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Traveled by plane. Twice!</a:t>
            </a:r>
            <a:endParaRPr/>
          </a:p>
        </p:txBody>
      </p:sp>
      <p:sp>
        <p:nvSpPr>
          <p:cNvPr id="936" name="Google Shape;936;p37"/>
          <p:cNvSpPr txBox="1">
            <a:spLocks noGrp="1"/>
          </p:cNvSpPr>
          <p:nvPr>
            <p:ph type="body" idx="6"/>
          </p:nvPr>
        </p:nvSpPr>
        <p:spPr>
          <a:xfrm>
            <a:off x="715025" y="505637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Of my cats are adorable.</a:t>
            </a:r>
            <a:endParaRPr/>
          </a:p>
        </p:txBody>
      </p:sp>
      <p:sp>
        <p:nvSpPr>
          <p:cNvPr id="937" name="Google Shape;937;p37"/>
          <p:cNvSpPr txBox="1">
            <a:spLocks noGrp="1"/>
          </p:cNvSpPr>
          <p:nvPr>
            <p:ph type="title"/>
          </p:nvPr>
        </p:nvSpPr>
        <p:spPr>
          <a:xfrm>
            <a:off x="715025"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100%</a:t>
            </a:r>
            <a:endParaRPr>
              <a:solidFill>
                <a:schemeClr val="dk2"/>
              </a:solidFill>
            </a:endParaRPr>
          </a:p>
        </p:txBody>
      </p:sp>
      <p:sp>
        <p:nvSpPr>
          <p:cNvPr id="938" name="Google Shape;938;p37"/>
          <p:cNvSpPr txBox="1">
            <a:spLocks noGrp="1"/>
          </p:cNvSpPr>
          <p:nvPr>
            <p:ph type="title" idx="3"/>
          </p:nvPr>
        </p:nvSpPr>
        <p:spPr>
          <a:xfrm>
            <a:off x="4516336"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25%</a:t>
            </a:r>
            <a:endParaRPr>
              <a:solidFill>
                <a:schemeClr val="dk2"/>
              </a:solidFill>
            </a:endParaRPr>
          </a:p>
        </p:txBody>
      </p:sp>
      <p:sp>
        <p:nvSpPr>
          <p:cNvPr id="939" name="Google Shape;939;p37"/>
          <p:cNvSpPr txBox="1">
            <a:spLocks noGrp="1"/>
          </p:cNvSpPr>
          <p:nvPr>
            <p:ph type="title" idx="4"/>
          </p:nvPr>
        </p:nvSpPr>
        <p:spPr>
          <a:xfrm>
            <a:off x="8481454"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75%</a:t>
            </a:r>
            <a:endParaRPr>
              <a:solidFill>
                <a:schemeClr val="dk2"/>
              </a:solidFill>
            </a:endParaRPr>
          </a:p>
        </p:txBody>
      </p:sp>
      <p:sp>
        <p:nvSpPr>
          <p:cNvPr id="940" name="Google Shape;940;p37"/>
          <p:cNvSpPr txBox="1">
            <a:spLocks noGrp="1"/>
          </p:cNvSpPr>
          <p:nvPr>
            <p:ph type="body" idx="1"/>
          </p:nvPr>
        </p:nvSpPr>
        <p:spPr>
          <a:xfrm>
            <a:off x="8481446" y="506752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Are females.</a:t>
            </a:r>
            <a:endParaRPr/>
          </a:p>
        </p:txBody>
      </p:sp>
      <p:grpSp>
        <p:nvGrpSpPr>
          <p:cNvPr id="941" name="Google Shape;941;p37"/>
          <p:cNvGrpSpPr/>
          <p:nvPr/>
        </p:nvGrpSpPr>
        <p:grpSpPr>
          <a:xfrm>
            <a:off x="1525059" y="2221021"/>
            <a:ext cx="1216911" cy="1592619"/>
            <a:chOff x="9024185" y="3171675"/>
            <a:chExt cx="2816924" cy="3686619"/>
          </a:xfrm>
        </p:grpSpPr>
        <p:sp>
          <p:nvSpPr>
            <p:cNvPr id="942" name="Google Shape;942;p37"/>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37"/>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37"/>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37"/>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37"/>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37"/>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37"/>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37"/>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37"/>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37"/>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37"/>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37"/>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54" name="Google Shape;954;p37"/>
            <p:cNvGrpSpPr/>
            <p:nvPr/>
          </p:nvGrpSpPr>
          <p:grpSpPr>
            <a:xfrm>
              <a:off x="9484401" y="5193271"/>
              <a:ext cx="1156600" cy="726040"/>
              <a:chOff x="8004630" y="4463354"/>
              <a:chExt cx="1760694" cy="700270"/>
            </a:xfrm>
          </p:grpSpPr>
          <p:sp>
            <p:nvSpPr>
              <p:cNvPr id="955" name="Google Shape;955;p37"/>
              <p:cNvSpPr/>
              <p:nvPr/>
            </p:nvSpPr>
            <p:spPr>
              <a:xfrm>
                <a:off x="80046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37"/>
              <p:cNvSpPr/>
              <p:nvPr/>
            </p:nvSpPr>
            <p:spPr>
              <a:xfrm>
                <a:off x="8458735"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37"/>
              <p:cNvSpPr/>
              <p:nvPr/>
            </p:nvSpPr>
            <p:spPr>
              <a:xfrm>
                <a:off x="8928730"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37"/>
              <p:cNvSpPr/>
              <p:nvPr/>
            </p:nvSpPr>
            <p:spPr>
              <a:xfrm>
                <a:off x="9365104"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959" name="Google Shape;959;p37"/>
          <p:cNvSpPr/>
          <p:nvPr/>
        </p:nvSpPr>
        <p:spPr>
          <a:xfrm>
            <a:off x="6006046" y="2364815"/>
            <a:ext cx="230373" cy="1573137"/>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37"/>
          <p:cNvSpPr/>
          <p:nvPr/>
        </p:nvSpPr>
        <p:spPr>
          <a:xfrm>
            <a:off x="5847620" y="2285469"/>
            <a:ext cx="295304" cy="820451"/>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37"/>
          <p:cNvSpPr/>
          <p:nvPr/>
        </p:nvSpPr>
        <p:spPr>
          <a:xfrm>
            <a:off x="5492722" y="2281415"/>
            <a:ext cx="649516" cy="824496"/>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37"/>
          <p:cNvSpPr/>
          <p:nvPr/>
        </p:nvSpPr>
        <p:spPr>
          <a:xfrm>
            <a:off x="5463848" y="2281386"/>
            <a:ext cx="383031" cy="78141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37"/>
          <p:cNvSpPr/>
          <p:nvPr/>
        </p:nvSpPr>
        <p:spPr>
          <a:xfrm>
            <a:off x="6069120" y="3155648"/>
            <a:ext cx="167421" cy="783394"/>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37"/>
          <p:cNvSpPr/>
          <p:nvPr/>
        </p:nvSpPr>
        <p:spPr>
          <a:xfrm>
            <a:off x="6178465" y="3278063"/>
            <a:ext cx="27579" cy="622056"/>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37"/>
          <p:cNvSpPr/>
          <p:nvPr/>
        </p:nvSpPr>
        <p:spPr>
          <a:xfrm>
            <a:off x="5882855" y="2288043"/>
            <a:ext cx="680431" cy="816465"/>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37"/>
          <p:cNvSpPr/>
          <p:nvPr/>
        </p:nvSpPr>
        <p:spPr>
          <a:xfrm>
            <a:off x="6044781" y="2301246"/>
            <a:ext cx="173554" cy="701594"/>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37"/>
          <p:cNvSpPr/>
          <p:nvPr/>
        </p:nvSpPr>
        <p:spPr>
          <a:xfrm>
            <a:off x="6142706" y="2880366"/>
            <a:ext cx="417767" cy="146063"/>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37"/>
          <p:cNvSpPr/>
          <p:nvPr/>
        </p:nvSpPr>
        <p:spPr>
          <a:xfrm>
            <a:off x="6339459" y="2323332"/>
            <a:ext cx="173597" cy="577150"/>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69" name="Google Shape;969;p37"/>
          <p:cNvGrpSpPr/>
          <p:nvPr/>
        </p:nvGrpSpPr>
        <p:grpSpPr>
          <a:xfrm>
            <a:off x="6236868" y="2110546"/>
            <a:ext cx="121422" cy="732215"/>
            <a:chOff x="9286473" y="476250"/>
            <a:chExt cx="390926" cy="2357421"/>
          </a:xfrm>
        </p:grpSpPr>
        <p:sp>
          <p:nvSpPr>
            <p:cNvPr id="970" name="Google Shape;970;p37"/>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37"/>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37"/>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37"/>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74" name="Google Shape;974;p37"/>
          <p:cNvSpPr/>
          <p:nvPr/>
        </p:nvSpPr>
        <p:spPr>
          <a:xfrm rot="-55443">
            <a:off x="5461926" y="3056129"/>
            <a:ext cx="8859" cy="49198"/>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37"/>
          <p:cNvSpPr/>
          <p:nvPr/>
        </p:nvSpPr>
        <p:spPr>
          <a:xfrm>
            <a:off x="5138120" y="3100940"/>
            <a:ext cx="942340" cy="134645"/>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37"/>
          <p:cNvSpPr/>
          <p:nvPr/>
        </p:nvSpPr>
        <p:spPr>
          <a:xfrm>
            <a:off x="5128582" y="3061977"/>
            <a:ext cx="1009610" cy="294580"/>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37"/>
          <p:cNvSpPr/>
          <p:nvPr/>
        </p:nvSpPr>
        <p:spPr>
          <a:xfrm>
            <a:off x="5126907" y="3039078"/>
            <a:ext cx="1011023" cy="268488"/>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8" name="Google Shape;978;p37"/>
          <p:cNvGrpSpPr/>
          <p:nvPr/>
        </p:nvGrpSpPr>
        <p:grpSpPr>
          <a:xfrm>
            <a:off x="5281637" y="2532597"/>
            <a:ext cx="821134" cy="664672"/>
            <a:chOff x="7833362" y="2647372"/>
            <a:chExt cx="821134" cy="664672"/>
          </a:xfrm>
        </p:grpSpPr>
        <p:grpSp>
          <p:nvGrpSpPr>
            <p:cNvPr id="979" name="Google Shape;979;p37"/>
            <p:cNvGrpSpPr/>
            <p:nvPr/>
          </p:nvGrpSpPr>
          <p:grpSpPr>
            <a:xfrm>
              <a:off x="7833362" y="2647411"/>
              <a:ext cx="821134" cy="664633"/>
              <a:chOff x="6551993" y="1927719"/>
              <a:chExt cx="2643703" cy="2139836"/>
            </a:xfrm>
          </p:grpSpPr>
          <p:sp>
            <p:nvSpPr>
              <p:cNvPr id="980" name="Google Shape;980;p37"/>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37"/>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82" name="Google Shape;982;p37"/>
            <p:cNvSpPr/>
            <p:nvPr/>
          </p:nvSpPr>
          <p:spPr>
            <a:xfrm>
              <a:off x="8412148" y="2884473"/>
              <a:ext cx="242343" cy="20743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37"/>
            <p:cNvSpPr/>
            <p:nvPr/>
          </p:nvSpPr>
          <p:spPr>
            <a:xfrm>
              <a:off x="7984998" y="2884510"/>
              <a:ext cx="144266" cy="422356"/>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37"/>
            <p:cNvSpPr/>
            <p:nvPr/>
          </p:nvSpPr>
          <p:spPr>
            <a:xfrm>
              <a:off x="7835042" y="2647372"/>
              <a:ext cx="694135" cy="337673"/>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85" name="Google Shape;985;p37"/>
          <p:cNvGrpSpPr/>
          <p:nvPr/>
        </p:nvGrpSpPr>
        <p:grpSpPr>
          <a:xfrm>
            <a:off x="9426754" y="1909517"/>
            <a:ext cx="821066" cy="2091965"/>
            <a:chOff x="9727690" y="1234440"/>
            <a:chExt cx="2207165" cy="5623563"/>
          </a:xfrm>
        </p:grpSpPr>
        <p:grpSp>
          <p:nvGrpSpPr>
            <p:cNvPr id="986" name="Google Shape;986;p37"/>
            <p:cNvGrpSpPr/>
            <p:nvPr/>
          </p:nvGrpSpPr>
          <p:grpSpPr>
            <a:xfrm>
              <a:off x="9727690" y="1234440"/>
              <a:ext cx="2207165" cy="5623563"/>
              <a:chOff x="9727690" y="1234440"/>
              <a:chExt cx="2207165" cy="5623563"/>
            </a:xfrm>
          </p:grpSpPr>
          <p:sp>
            <p:nvSpPr>
              <p:cNvPr id="987" name="Google Shape;987;p37"/>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37"/>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37"/>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37"/>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37"/>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37"/>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37"/>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37"/>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37"/>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37"/>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37"/>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98" name="Google Shape;998;p37"/>
              <p:cNvGrpSpPr/>
              <p:nvPr/>
            </p:nvGrpSpPr>
            <p:grpSpPr>
              <a:xfrm>
                <a:off x="9806789" y="1588537"/>
                <a:ext cx="995594" cy="110491"/>
                <a:chOff x="5414581" y="1622202"/>
                <a:chExt cx="664083" cy="81724"/>
              </a:xfrm>
            </p:grpSpPr>
            <p:sp>
              <p:nvSpPr>
                <p:cNvPr id="999" name="Google Shape;999;p37"/>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37"/>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37"/>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37"/>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37"/>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37"/>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37"/>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37"/>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37"/>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37"/>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37"/>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37"/>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37"/>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37"/>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3" name="Google Shape;1013;p37"/>
              <p:cNvGrpSpPr/>
              <p:nvPr/>
            </p:nvGrpSpPr>
            <p:grpSpPr>
              <a:xfrm>
                <a:off x="10849934" y="1590597"/>
                <a:ext cx="995593" cy="110491"/>
                <a:chOff x="6110382" y="1623726"/>
                <a:chExt cx="664083" cy="81724"/>
              </a:xfrm>
            </p:grpSpPr>
            <p:grpSp>
              <p:nvGrpSpPr>
                <p:cNvPr id="1014" name="Google Shape;1014;p37"/>
                <p:cNvGrpSpPr/>
                <p:nvPr/>
              </p:nvGrpSpPr>
              <p:grpSpPr>
                <a:xfrm>
                  <a:off x="6110382" y="1623726"/>
                  <a:ext cx="19050" cy="81724"/>
                  <a:chOff x="6110382" y="1623726"/>
                  <a:chExt cx="19050" cy="81724"/>
                </a:xfrm>
              </p:grpSpPr>
              <p:sp>
                <p:nvSpPr>
                  <p:cNvPr id="1015" name="Google Shape;1015;p37"/>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37"/>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7" name="Google Shape;1017;p37"/>
                <p:cNvGrpSpPr/>
                <p:nvPr/>
              </p:nvGrpSpPr>
              <p:grpSpPr>
                <a:xfrm>
                  <a:off x="6160008" y="1623726"/>
                  <a:ext cx="19050" cy="81724"/>
                  <a:chOff x="6160008" y="1623726"/>
                  <a:chExt cx="19050" cy="81724"/>
                </a:xfrm>
              </p:grpSpPr>
              <p:sp>
                <p:nvSpPr>
                  <p:cNvPr id="1018" name="Google Shape;1018;p37"/>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37"/>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0" name="Google Shape;1020;p37"/>
                <p:cNvGrpSpPr/>
                <p:nvPr/>
              </p:nvGrpSpPr>
              <p:grpSpPr>
                <a:xfrm>
                  <a:off x="6209633" y="1623726"/>
                  <a:ext cx="19050" cy="81724"/>
                  <a:chOff x="6209633" y="1623726"/>
                  <a:chExt cx="19050" cy="81724"/>
                </a:xfrm>
              </p:grpSpPr>
              <p:sp>
                <p:nvSpPr>
                  <p:cNvPr id="1021" name="Google Shape;1021;p37"/>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37"/>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3" name="Google Shape;1023;p37"/>
                <p:cNvGrpSpPr/>
                <p:nvPr/>
              </p:nvGrpSpPr>
              <p:grpSpPr>
                <a:xfrm>
                  <a:off x="6259258" y="1623726"/>
                  <a:ext cx="19050" cy="81724"/>
                  <a:chOff x="6259258" y="1623726"/>
                  <a:chExt cx="19050" cy="81724"/>
                </a:xfrm>
              </p:grpSpPr>
              <p:sp>
                <p:nvSpPr>
                  <p:cNvPr id="1024" name="Google Shape;1024;p37"/>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37"/>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6" name="Google Shape;1026;p37"/>
                <p:cNvGrpSpPr/>
                <p:nvPr/>
              </p:nvGrpSpPr>
              <p:grpSpPr>
                <a:xfrm>
                  <a:off x="6308883" y="1623726"/>
                  <a:ext cx="19050" cy="81724"/>
                  <a:chOff x="6308883" y="1623726"/>
                  <a:chExt cx="19050" cy="81724"/>
                </a:xfrm>
              </p:grpSpPr>
              <p:sp>
                <p:nvSpPr>
                  <p:cNvPr id="1027" name="Google Shape;1027;p37"/>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37"/>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9" name="Google Shape;1029;p37"/>
                <p:cNvGrpSpPr/>
                <p:nvPr/>
              </p:nvGrpSpPr>
              <p:grpSpPr>
                <a:xfrm>
                  <a:off x="6358509" y="1623726"/>
                  <a:ext cx="19050" cy="81724"/>
                  <a:chOff x="6358509" y="1623726"/>
                  <a:chExt cx="19050" cy="81724"/>
                </a:xfrm>
              </p:grpSpPr>
              <p:sp>
                <p:nvSpPr>
                  <p:cNvPr id="1030" name="Google Shape;1030;p37"/>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37"/>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2" name="Google Shape;1032;p37"/>
                <p:cNvGrpSpPr/>
                <p:nvPr/>
              </p:nvGrpSpPr>
              <p:grpSpPr>
                <a:xfrm>
                  <a:off x="6408039" y="1623726"/>
                  <a:ext cx="19050" cy="81724"/>
                  <a:chOff x="6408039" y="1623726"/>
                  <a:chExt cx="19050" cy="81724"/>
                </a:xfrm>
              </p:grpSpPr>
              <p:sp>
                <p:nvSpPr>
                  <p:cNvPr id="1033" name="Google Shape;1033;p37"/>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37"/>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5" name="Google Shape;1035;p37"/>
                <p:cNvGrpSpPr/>
                <p:nvPr/>
              </p:nvGrpSpPr>
              <p:grpSpPr>
                <a:xfrm>
                  <a:off x="6457664" y="1623726"/>
                  <a:ext cx="19050" cy="81724"/>
                  <a:chOff x="6457664" y="1623726"/>
                  <a:chExt cx="19050" cy="81724"/>
                </a:xfrm>
              </p:grpSpPr>
              <p:sp>
                <p:nvSpPr>
                  <p:cNvPr id="1036" name="Google Shape;1036;p37"/>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37"/>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8" name="Google Shape;1038;p37"/>
                <p:cNvGrpSpPr/>
                <p:nvPr/>
              </p:nvGrpSpPr>
              <p:grpSpPr>
                <a:xfrm>
                  <a:off x="6507289" y="1623726"/>
                  <a:ext cx="19050" cy="81724"/>
                  <a:chOff x="6507289" y="1623726"/>
                  <a:chExt cx="19050" cy="81724"/>
                </a:xfrm>
              </p:grpSpPr>
              <p:sp>
                <p:nvSpPr>
                  <p:cNvPr id="1039" name="Google Shape;1039;p37"/>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37"/>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1" name="Google Shape;1041;p37"/>
                <p:cNvGrpSpPr/>
                <p:nvPr/>
              </p:nvGrpSpPr>
              <p:grpSpPr>
                <a:xfrm>
                  <a:off x="6556914" y="1623726"/>
                  <a:ext cx="19050" cy="81724"/>
                  <a:chOff x="6556914" y="1623726"/>
                  <a:chExt cx="19050" cy="81724"/>
                </a:xfrm>
              </p:grpSpPr>
              <p:sp>
                <p:nvSpPr>
                  <p:cNvPr id="1042" name="Google Shape;1042;p37"/>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37"/>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4" name="Google Shape;1044;p37"/>
                <p:cNvGrpSpPr/>
                <p:nvPr/>
              </p:nvGrpSpPr>
              <p:grpSpPr>
                <a:xfrm>
                  <a:off x="6606540" y="1623726"/>
                  <a:ext cx="19050" cy="81724"/>
                  <a:chOff x="6606540" y="1623726"/>
                  <a:chExt cx="19050" cy="81724"/>
                </a:xfrm>
              </p:grpSpPr>
              <p:sp>
                <p:nvSpPr>
                  <p:cNvPr id="1045" name="Google Shape;1045;p37"/>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37"/>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7" name="Google Shape;1047;p37"/>
                <p:cNvGrpSpPr/>
                <p:nvPr/>
              </p:nvGrpSpPr>
              <p:grpSpPr>
                <a:xfrm>
                  <a:off x="6656165" y="1623726"/>
                  <a:ext cx="19050" cy="81724"/>
                  <a:chOff x="6656165" y="1623726"/>
                  <a:chExt cx="19050" cy="81724"/>
                </a:xfrm>
              </p:grpSpPr>
              <p:sp>
                <p:nvSpPr>
                  <p:cNvPr id="1048" name="Google Shape;1048;p37"/>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37"/>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0" name="Google Shape;1050;p37"/>
                <p:cNvGrpSpPr/>
                <p:nvPr/>
              </p:nvGrpSpPr>
              <p:grpSpPr>
                <a:xfrm>
                  <a:off x="6705790" y="1623726"/>
                  <a:ext cx="19050" cy="81724"/>
                  <a:chOff x="6705790" y="1623726"/>
                  <a:chExt cx="19050" cy="81724"/>
                </a:xfrm>
              </p:grpSpPr>
              <p:sp>
                <p:nvSpPr>
                  <p:cNvPr id="1051" name="Google Shape;1051;p37"/>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37"/>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3" name="Google Shape;1053;p37"/>
                <p:cNvGrpSpPr/>
                <p:nvPr/>
              </p:nvGrpSpPr>
              <p:grpSpPr>
                <a:xfrm>
                  <a:off x="6755415" y="1623726"/>
                  <a:ext cx="19050" cy="81724"/>
                  <a:chOff x="6755415" y="1623726"/>
                  <a:chExt cx="19050" cy="81724"/>
                </a:xfrm>
              </p:grpSpPr>
              <p:sp>
                <p:nvSpPr>
                  <p:cNvPr id="1054" name="Google Shape;1054;p37"/>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37"/>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056" name="Google Shape;1056;p37"/>
              <p:cNvGrpSpPr/>
              <p:nvPr/>
            </p:nvGrpSpPr>
            <p:grpSpPr>
              <a:xfrm>
                <a:off x="10230615" y="2148078"/>
                <a:ext cx="1201651" cy="385304"/>
                <a:chOff x="5697283" y="2036064"/>
                <a:chExt cx="801528" cy="284988"/>
              </a:xfrm>
            </p:grpSpPr>
            <p:grpSp>
              <p:nvGrpSpPr>
                <p:cNvPr id="1057" name="Google Shape;1057;p37"/>
                <p:cNvGrpSpPr/>
                <p:nvPr/>
              </p:nvGrpSpPr>
              <p:grpSpPr>
                <a:xfrm>
                  <a:off x="5697283" y="2036826"/>
                  <a:ext cx="801433" cy="284226"/>
                  <a:chOff x="5697283" y="2036826"/>
                  <a:chExt cx="801433" cy="284226"/>
                </a:xfrm>
              </p:grpSpPr>
              <p:sp>
                <p:nvSpPr>
                  <p:cNvPr id="1058" name="Google Shape;1058;p37"/>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37"/>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37"/>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37"/>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2" name="Google Shape;1062;p37"/>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37"/>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37"/>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65" name="Google Shape;1065;p37"/>
              <p:cNvGrpSpPr/>
              <p:nvPr/>
            </p:nvGrpSpPr>
            <p:grpSpPr>
              <a:xfrm>
                <a:off x="10022416" y="5484201"/>
                <a:ext cx="1618052" cy="1373802"/>
                <a:chOff x="5558409" y="4503610"/>
                <a:chExt cx="1079277" cy="1016126"/>
              </a:xfrm>
            </p:grpSpPr>
            <p:sp>
              <p:nvSpPr>
                <p:cNvPr id="1066" name="Google Shape;1066;p37"/>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37"/>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68" name="Google Shape;1068;p37"/>
              <p:cNvGrpSpPr/>
              <p:nvPr/>
            </p:nvGrpSpPr>
            <p:grpSpPr>
              <a:xfrm>
                <a:off x="10022416" y="5548074"/>
                <a:ext cx="1618052" cy="40049"/>
                <a:chOff x="5558409" y="4550854"/>
                <a:chExt cx="1079277" cy="29622"/>
              </a:xfrm>
            </p:grpSpPr>
            <p:sp>
              <p:nvSpPr>
                <p:cNvPr id="1069" name="Google Shape;1069;p37"/>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37"/>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1" name="Google Shape;1071;p37"/>
              <p:cNvGrpSpPr/>
              <p:nvPr/>
            </p:nvGrpSpPr>
            <p:grpSpPr>
              <a:xfrm>
                <a:off x="10022416" y="5621607"/>
                <a:ext cx="1618052" cy="40049"/>
                <a:chOff x="5558409" y="4605242"/>
                <a:chExt cx="1079277" cy="29622"/>
              </a:xfrm>
            </p:grpSpPr>
            <p:sp>
              <p:nvSpPr>
                <p:cNvPr id="1072" name="Google Shape;1072;p37"/>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37"/>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4" name="Google Shape;1074;p37"/>
              <p:cNvGrpSpPr/>
              <p:nvPr/>
            </p:nvGrpSpPr>
            <p:grpSpPr>
              <a:xfrm>
                <a:off x="10056544" y="5414532"/>
                <a:ext cx="1549796" cy="41853"/>
                <a:chOff x="5581173" y="4452080"/>
                <a:chExt cx="1033749" cy="30956"/>
              </a:xfrm>
            </p:grpSpPr>
            <p:sp>
              <p:nvSpPr>
                <p:cNvPr id="1075" name="Google Shape;1075;p37"/>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37"/>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7" name="Google Shape;1077;p37"/>
              <p:cNvGrpSpPr/>
              <p:nvPr/>
            </p:nvGrpSpPr>
            <p:grpSpPr>
              <a:xfrm>
                <a:off x="10056544" y="2015823"/>
                <a:ext cx="1549796" cy="132254"/>
                <a:chOff x="5581173" y="1938242"/>
                <a:chExt cx="1033749" cy="97821"/>
              </a:xfrm>
            </p:grpSpPr>
            <p:sp>
              <p:nvSpPr>
                <p:cNvPr id="1078" name="Google Shape;1078;p37"/>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37"/>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0" name="Google Shape;1080;p37"/>
              <p:cNvGrpSpPr/>
              <p:nvPr/>
            </p:nvGrpSpPr>
            <p:grpSpPr>
              <a:xfrm>
                <a:off x="10550057" y="2585278"/>
                <a:ext cx="562770" cy="814264"/>
                <a:chOff x="5910357" y="2359437"/>
                <a:chExt cx="375380" cy="602266"/>
              </a:xfrm>
            </p:grpSpPr>
            <p:grpSp>
              <p:nvGrpSpPr>
                <p:cNvPr id="1081" name="Google Shape;1081;p37"/>
                <p:cNvGrpSpPr/>
                <p:nvPr/>
              </p:nvGrpSpPr>
              <p:grpSpPr>
                <a:xfrm>
                  <a:off x="5910357" y="2361247"/>
                  <a:ext cx="375285" cy="600456"/>
                  <a:chOff x="5910357" y="2361247"/>
                  <a:chExt cx="375285" cy="600456"/>
                </a:xfrm>
              </p:grpSpPr>
              <p:sp>
                <p:nvSpPr>
                  <p:cNvPr id="1082" name="Google Shape;1082;p37"/>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37"/>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37"/>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37"/>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86" name="Google Shape;1086;p37"/>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37"/>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37"/>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9" name="Google Shape;1089;p37"/>
              <p:cNvGrpSpPr/>
              <p:nvPr/>
            </p:nvGrpSpPr>
            <p:grpSpPr>
              <a:xfrm>
                <a:off x="10443028" y="4081386"/>
                <a:ext cx="806386" cy="594398"/>
                <a:chOff x="5717721" y="3118847"/>
                <a:chExt cx="727195" cy="594398"/>
              </a:xfrm>
            </p:grpSpPr>
            <p:sp>
              <p:nvSpPr>
                <p:cNvPr id="1090" name="Google Shape;1090;p37"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37"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92" name="Google Shape;1092;p37"/>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093" name="Google Shape;1093;p37"/>
            <p:cNvPicPr preferRelativeResize="0"/>
            <p:nvPr/>
          </p:nvPicPr>
          <p:blipFill rotWithShape="1">
            <a:blip r:embed="rId3">
              <a:alphaModFix/>
            </a:blip>
            <a:srcRect l="60626"/>
            <a:stretch/>
          </p:blipFill>
          <p:spPr>
            <a:xfrm>
              <a:off x="10833053" y="4958850"/>
              <a:ext cx="381575" cy="314075"/>
            </a:xfrm>
            <a:prstGeom prst="rect">
              <a:avLst/>
            </a:prstGeom>
            <a:noFill/>
            <a:ln>
              <a:noFill/>
            </a:ln>
          </p:spPr>
        </p:pic>
        <p:pic>
          <p:nvPicPr>
            <p:cNvPr id="1094" name="Google Shape;1094;p37"/>
            <p:cNvPicPr preferRelativeResize="0"/>
            <p:nvPr/>
          </p:nvPicPr>
          <p:blipFill rotWithShape="1">
            <a:blip r:embed="rId4">
              <a:alphaModFix/>
            </a:blip>
            <a:srcRect r="38469"/>
            <a:stretch/>
          </p:blipFill>
          <p:spPr>
            <a:xfrm>
              <a:off x="10232112" y="4958850"/>
              <a:ext cx="596300" cy="31407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39"/>
          <p:cNvSpPr/>
          <p:nvPr/>
        </p:nvSpPr>
        <p:spPr>
          <a:xfrm flipH="1">
            <a:off x="4364" y="1512503"/>
            <a:ext cx="12184315" cy="3833439"/>
          </a:xfrm>
          <a:custGeom>
            <a:avLst/>
            <a:gdLst/>
            <a:ahLst/>
            <a:cxnLst/>
            <a:rect l="l" t="t" r="r" b="b"/>
            <a:pathLst>
              <a:path w="12184315" h="3833439" extrusionOk="0">
                <a:moveTo>
                  <a:pt x="0" y="1371604"/>
                </a:moveTo>
                <a:cubicBezTo>
                  <a:pt x="167842" y="976716"/>
                  <a:pt x="351908" y="561144"/>
                  <a:pt x="702772" y="313983"/>
                </a:cubicBezTo>
                <a:cubicBezTo>
                  <a:pt x="1053636" y="66823"/>
                  <a:pt x="1624240" y="80390"/>
                  <a:pt x="1837055" y="452982"/>
                </a:cubicBezTo>
                <a:cubicBezTo>
                  <a:pt x="2043038" y="813523"/>
                  <a:pt x="1838288" y="1333083"/>
                  <a:pt x="2110023" y="1647134"/>
                </a:cubicBezTo>
                <a:cubicBezTo>
                  <a:pt x="2275397" y="1838221"/>
                  <a:pt x="2570472" y="1872852"/>
                  <a:pt x="2809663" y="1790971"/>
                </a:cubicBezTo>
                <a:cubicBezTo>
                  <a:pt x="3048854" y="1709090"/>
                  <a:pt x="3242598" y="1532804"/>
                  <a:pt x="3418314" y="1351205"/>
                </a:cubicBezTo>
                <a:cubicBezTo>
                  <a:pt x="3675437" y="1085353"/>
                  <a:pt x="3910643" y="797584"/>
                  <a:pt x="4185414" y="550043"/>
                </a:cubicBezTo>
                <a:cubicBezTo>
                  <a:pt x="4460185" y="302503"/>
                  <a:pt x="4783059" y="93199"/>
                  <a:pt x="5146163" y="22988"/>
                </a:cubicBezTo>
                <a:cubicBezTo>
                  <a:pt x="5509266" y="-47222"/>
                  <a:pt x="5917058" y="41680"/>
                  <a:pt x="6168014" y="313319"/>
                </a:cubicBezTo>
                <a:cubicBezTo>
                  <a:pt x="6418970" y="584959"/>
                  <a:pt x="6461001" y="1049773"/>
                  <a:pt x="6210614" y="1322077"/>
                </a:cubicBezTo>
                <a:cubicBezTo>
                  <a:pt x="5960322" y="1594381"/>
                  <a:pt x="5432698" y="1552539"/>
                  <a:pt x="5276812" y="1217140"/>
                </a:cubicBezTo>
                <a:cubicBezTo>
                  <a:pt x="5152709" y="950245"/>
                  <a:pt x="5285920" y="626326"/>
                  <a:pt x="5491903" y="416263"/>
                </a:cubicBezTo>
                <a:cubicBezTo>
                  <a:pt x="5974270" y="-75591"/>
                  <a:pt x="6860823" y="-83941"/>
                  <a:pt x="7352393" y="398711"/>
                </a:cubicBezTo>
                <a:cubicBezTo>
                  <a:pt x="7725554" y="765135"/>
                  <a:pt x="7849181" y="1316764"/>
                  <a:pt x="8164940" y="1733664"/>
                </a:cubicBezTo>
                <a:cubicBezTo>
                  <a:pt x="8467510" y="2133296"/>
                  <a:pt x="8949782" y="2391273"/>
                  <a:pt x="9450176" y="2421350"/>
                </a:cubicBezTo>
                <a:cubicBezTo>
                  <a:pt x="9950569" y="2451331"/>
                  <a:pt x="10460167" y="2252749"/>
                  <a:pt x="10808374" y="1892112"/>
                </a:cubicBezTo>
                <a:cubicBezTo>
                  <a:pt x="10990258" y="1703777"/>
                  <a:pt x="11132956" y="1458893"/>
                  <a:pt x="11128782" y="1197121"/>
                </a:cubicBezTo>
                <a:cubicBezTo>
                  <a:pt x="11124607" y="935349"/>
                  <a:pt x="10935418" y="667599"/>
                  <a:pt x="10674973" y="640558"/>
                </a:cubicBezTo>
                <a:cubicBezTo>
                  <a:pt x="10355230" y="607256"/>
                  <a:pt x="10094122" y="946355"/>
                  <a:pt x="10093743" y="1267806"/>
                </a:cubicBezTo>
                <a:cubicBezTo>
                  <a:pt x="10093458" y="1589257"/>
                  <a:pt x="10275816" y="1880157"/>
                  <a:pt x="10467377" y="2138324"/>
                </a:cubicBezTo>
                <a:cubicBezTo>
                  <a:pt x="10948416" y="2786730"/>
                  <a:pt x="11529742" y="3360655"/>
                  <a:pt x="12184315" y="3833440"/>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5" name="Google Shape;1165;p39"/>
          <p:cNvSpPr txBox="1">
            <a:spLocks noGrp="1"/>
          </p:cNvSpPr>
          <p:nvPr>
            <p:ph type="title"/>
          </p:nvPr>
        </p:nvSpPr>
        <p:spPr>
          <a:xfrm>
            <a:off x="1189050" y="669575"/>
            <a:ext cx="97074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a:t>This is our dream team!</a:t>
            </a:r>
            <a:endParaRPr/>
          </a:p>
        </p:txBody>
      </p:sp>
      <p:sp>
        <p:nvSpPr>
          <p:cNvPr id="1166" name="Google Shape;1166;p39"/>
          <p:cNvSpPr txBox="1">
            <a:spLocks noGrp="1"/>
          </p:cNvSpPr>
          <p:nvPr>
            <p:ph type="subTitle" idx="1"/>
          </p:nvPr>
        </p:nvSpPr>
        <p:spPr>
          <a:xfrm>
            <a:off x="1189052" y="3792075"/>
            <a:ext cx="26589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Erika V.</a:t>
            </a:r>
            <a:endParaRPr b="0">
              <a:solidFill>
                <a:schemeClr val="accent2"/>
              </a:solidFill>
              <a:latin typeface="Denk One"/>
              <a:ea typeface="Denk One"/>
              <a:cs typeface="Denk One"/>
              <a:sym typeface="Denk One"/>
            </a:endParaRPr>
          </a:p>
        </p:txBody>
      </p:sp>
      <p:sp>
        <p:nvSpPr>
          <p:cNvPr id="1167" name="Google Shape;1167;p39"/>
          <p:cNvSpPr txBox="1">
            <a:spLocks noGrp="1"/>
          </p:cNvSpPr>
          <p:nvPr>
            <p:ph type="subTitle" idx="2"/>
          </p:nvPr>
        </p:nvSpPr>
        <p:spPr>
          <a:xfrm>
            <a:off x="4713302" y="3792075"/>
            <a:ext cx="26589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John S.</a:t>
            </a:r>
            <a:endParaRPr b="0">
              <a:solidFill>
                <a:schemeClr val="accent2"/>
              </a:solidFill>
              <a:latin typeface="Denk One"/>
              <a:ea typeface="Denk One"/>
              <a:cs typeface="Denk One"/>
              <a:sym typeface="Denk One"/>
            </a:endParaRPr>
          </a:p>
        </p:txBody>
      </p:sp>
      <p:sp>
        <p:nvSpPr>
          <p:cNvPr id="1168" name="Google Shape;1168;p39"/>
          <p:cNvSpPr txBox="1">
            <a:spLocks noGrp="1"/>
          </p:cNvSpPr>
          <p:nvPr>
            <p:ph type="subTitle" idx="3"/>
          </p:nvPr>
        </p:nvSpPr>
        <p:spPr>
          <a:xfrm>
            <a:off x="8237552" y="3792075"/>
            <a:ext cx="26586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Marie M.</a:t>
            </a:r>
            <a:endParaRPr b="0">
              <a:solidFill>
                <a:schemeClr val="accent2"/>
              </a:solidFill>
              <a:latin typeface="Denk One"/>
              <a:ea typeface="Denk One"/>
              <a:cs typeface="Denk One"/>
              <a:sym typeface="Denk One"/>
            </a:endParaRPr>
          </a:p>
        </p:txBody>
      </p:sp>
      <p:sp>
        <p:nvSpPr>
          <p:cNvPr id="1169" name="Google Shape;1169;p39"/>
          <p:cNvSpPr txBox="1">
            <a:spLocks noGrp="1"/>
          </p:cNvSpPr>
          <p:nvPr>
            <p:ph type="body" idx="4"/>
          </p:nvPr>
        </p:nvSpPr>
        <p:spPr>
          <a:xfrm>
            <a:off x="1189050" y="4230025"/>
            <a:ext cx="2658900" cy="92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0" name="Google Shape;1170;p39"/>
          <p:cNvSpPr txBox="1">
            <a:spLocks noGrp="1"/>
          </p:cNvSpPr>
          <p:nvPr>
            <p:ph type="body" idx="5"/>
          </p:nvPr>
        </p:nvSpPr>
        <p:spPr>
          <a:xfrm>
            <a:off x="4713300" y="4218596"/>
            <a:ext cx="2658900" cy="92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1" name="Google Shape;1171;p39"/>
          <p:cNvSpPr txBox="1">
            <a:spLocks noGrp="1"/>
          </p:cNvSpPr>
          <p:nvPr>
            <p:ph type="body" idx="6"/>
          </p:nvPr>
        </p:nvSpPr>
        <p:spPr>
          <a:xfrm>
            <a:off x="8237550" y="4205367"/>
            <a:ext cx="2658900" cy="92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2" name="Google Shape;1172;p39"/>
          <p:cNvSpPr/>
          <p:nvPr/>
        </p:nvSpPr>
        <p:spPr>
          <a:xfrm>
            <a:off x="1798642" y="2185838"/>
            <a:ext cx="1393200" cy="1393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9"/>
          <p:cNvSpPr/>
          <p:nvPr/>
        </p:nvSpPr>
        <p:spPr>
          <a:xfrm>
            <a:off x="5323717" y="2214567"/>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9"/>
          <p:cNvSpPr/>
          <p:nvPr/>
        </p:nvSpPr>
        <p:spPr>
          <a:xfrm>
            <a:off x="8847142" y="2214584"/>
            <a:ext cx="1393200" cy="1393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5" name="Google Shape;1175;p39"/>
          <p:cNvPicPr preferRelativeResize="0"/>
          <p:nvPr/>
        </p:nvPicPr>
        <p:blipFill rotWithShape="1">
          <a:blip r:embed="rId3">
            <a:alphaModFix/>
          </a:blip>
          <a:srcRect l="33004" t="8689" r="25212" b="61742"/>
          <a:stretch/>
        </p:blipFill>
        <p:spPr>
          <a:xfrm>
            <a:off x="1800302" y="2207207"/>
            <a:ext cx="1389900" cy="1389900"/>
          </a:xfrm>
          <a:prstGeom prst="ellipse">
            <a:avLst/>
          </a:prstGeom>
          <a:noFill/>
          <a:ln>
            <a:noFill/>
          </a:ln>
        </p:spPr>
      </p:pic>
      <p:pic>
        <p:nvPicPr>
          <p:cNvPr id="1176" name="Google Shape;1176;p39"/>
          <p:cNvPicPr preferRelativeResize="0"/>
          <p:nvPr/>
        </p:nvPicPr>
        <p:blipFill rotWithShape="1">
          <a:blip r:embed="rId4">
            <a:alphaModFix/>
          </a:blip>
          <a:srcRect l="32897" t="19488" r="25726" b="14540"/>
          <a:stretch/>
        </p:blipFill>
        <p:spPr>
          <a:xfrm>
            <a:off x="5325375" y="2216213"/>
            <a:ext cx="1389900" cy="1389900"/>
          </a:xfrm>
          <a:prstGeom prst="ellipse">
            <a:avLst/>
          </a:prstGeom>
          <a:noFill/>
          <a:ln>
            <a:noFill/>
          </a:ln>
        </p:spPr>
      </p:pic>
      <p:pic>
        <p:nvPicPr>
          <p:cNvPr id="1177" name="Google Shape;1177;p39"/>
          <p:cNvPicPr preferRelativeResize="0"/>
          <p:nvPr/>
        </p:nvPicPr>
        <p:blipFill rotWithShape="1">
          <a:blip r:embed="rId5">
            <a:alphaModFix/>
          </a:blip>
          <a:srcRect l="24173" b="50920"/>
          <a:stretch/>
        </p:blipFill>
        <p:spPr>
          <a:xfrm>
            <a:off x="8848802" y="2217884"/>
            <a:ext cx="1389900" cy="1389900"/>
          </a:xfrm>
          <a:prstGeom prst="ellipse">
            <a:avLst/>
          </a:prstGeom>
          <a:noFill/>
          <a:ln>
            <a:noFill/>
          </a:ln>
        </p:spPr>
      </p:pic>
      <p:grpSp>
        <p:nvGrpSpPr>
          <p:cNvPr id="1178" name="Google Shape;1178;p39"/>
          <p:cNvGrpSpPr/>
          <p:nvPr/>
        </p:nvGrpSpPr>
        <p:grpSpPr>
          <a:xfrm>
            <a:off x="2830319" y="3301062"/>
            <a:ext cx="255135" cy="226800"/>
            <a:chOff x="2280244" y="1888437"/>
            <a:chExt cx="255135" cy="226800"/>
          </a:xfrm>
        </p:grpSpPr>
        <p:sp>
          <p:nvSpPr>
            <p:cNvPr id="1179" name="Google Shape;1179;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0" name="Google Shape;1180;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grpSp>
        <p:nvGrpSpPr>
          <p:cNvPr id="1181" name="Google Shape;1181;p39"/>
          <p:cNvGrpSpPr/>
          <p:nvPr/>
        </p:nvGrpSpPr>
        <p:grpSpPr>
          <a:xfrm>
            <a:off x="6418469" y="3301062"/>
            <a:ext cx="255135" cy="226800"/>
            <a:chOff x="2280244" y="1888437"/>
            <a:chExt cx="255135" cy="226800"/>
          </a:xfrm>
        </p:grpSpPr>
        <p:sp>
          <p:nvSpPr>
            <p:cNvPr id="1182" name="Google Shape;1182;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3" name="Google Shape;1183;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grpSp>
        <p:nvGrpSpPr>
          <p:cNvPr id="1184" name="Google Shape;1184;p39"/>
          <p:cNvGrpSpPr/>
          <p:nvPr/>
        </p:nvGrpSpPr>
        <p:grpSpPr>
          <a:xfrm>
            <a:off x="9983569" y="3301062"/>
            <a:ext cx="255135" cy="226800"/>
            <a:chOff x="2280244" y="1888437"/>
            <a:chExt cx="255135" cy="226800"/>
          </a:xfrm>
        </p:grpSpPr>
        <p:sp>
          <p:nvSpPr>
            <p:cNvPr id="1185" name="Google Shape;1185;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6" name="Google Shape;1186;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4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This is an editable world map.</a:t>
            </a:r>
            <a:endParaRPr/>
          </a:p>
        </p:txBody>
      </p:sp>
      <p:sp>
        <p:nvSpPr>
          <p:cNvPr id="1192" name="Google Shape;1192;p40"/>
          <p:cNvSpPr txBox="1">
            <a:spLocks noGrp="1"/>
          </p:cNvSpPr>
          <p:nvPr>
            <p:ph type="subTitle" idx="1"/>
          </p:nvPr>
        </p:nvSpPr>
        <p:spPr>
          <a:xfrm>
            <a:off x="8378500" y="1882375"/>
            <a:ext cx="33978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b="0">
                <a:solidFill>
                  <a:schemeClr val="accent1"/>
                </a:solidFill>
                <a:latin typeface="Denk One"/>
                <a:ea typeface="Denk One"/>
                <a:cs typeface="Denk One"/>
                <a:sym typeface="Denk One"/>
              </a:rPr>
              <a:t>Showcase places</a:t>
            </a:r>
            <a:endParaRPr sz="2200" b="0">
              <a:solidFill>
                <a:schemeClr val="accent1"/>
              </a:solidFill>
              <a:latin typeface="Denk One"/>
              <a:ea typeface="Denk One"/>
              <a:cs typeface="Denk One"/>
              <a:sym typeface="Denk One"/>
            </a:endParaRPr>
          </a:p>
        </p:txBody>
      </p:sp>
      <p:sp>
        <p:nvSpPr>
          <p:cNvPr id="1193" name="Google Shape;1193;p40"/>
          <p:cNvSpPr txBox="1">
            <a:spLocks noGrp="1"/>
          </p:cNvSpPr>
          <p:nvPr>
            <p:ph type="subTitle" idx="2"/>
          </p:nvPr>
        </p:nvSpPr>
        <p:spPr>
          <a:xfrm>
            <a:off x="8378500" y="3569357"/>
            <a:ext cx="33978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b="0">
                <a:solidFill>
                  <a:schemeClr val="accent1"/>
                </a:solidFill>
                <a:latin typeface="Denk One"/>
                <a:ea typeface="Denk One"/>
                <a:cs typeface="Denk One"/>
                <a:sym typeface="Denk One"/>
              </a:rPr>
              <a:t>100% Editable</a:t>
            </a:r>
            <a:endParaRPr sz="2200" b="0">
              <a:solidFill>
                <a:schemeClr val="accent1"/>
              </a:solidFill>
              <a:latin typeface="Denk One"/>
              <a:ea typeface="Denk One"/>
              <a:cs typeface="Denk One"/>
              <a:sym typeface="Denk One"/>
            </a:endParaRPr>
          </a:p>
        </p:txBody>
      </p:sp>
      <p:grpSp>
        <p:nvGrpSpPr>
          <p:cNvPr id="1194" name="Google Shape;1194;p40"/>
          <p:cNvGrpSpPr/>
          <p:nvPr/>
        </p:nvGrpSpPr>
        <p:grpSpPr>
          <a:xfrm>
            <a:off x="95072" y="1992388"/>
            <a:ext cx="7944879" cy="3615709"/>
            <a:chOff x="275475" y="1342375"/>
            <a:chExt cx="7012250" cy="3021400"/>
          </a:xfrm>
        </p:grpSpPr>
        <p:sp>
          <p:nvSpPr>
            <p:cNvPr id="1195" name="Google Shape;1195;p40"/>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6" name="Google Shape;1196;p40"/>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7" name="Google Shape;1197;p40"/>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8" name="Google Shape;1198;p40"/>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9" name="Google Shape;1199;p40"/>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0" name="Google Shape;1200;p40"/>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1" name="Google Shape;1201;p40"/>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2" name="Google Shape;1202;p40"/>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3" name="Google Shape;1203;p40"/>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4" name="Google Shape;1204;p40"/>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5" name="Google Shape;1205;p40"/>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6" name="Google Shape;1206;p40"/>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7" name="Google Shape;1207;p40"/>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8" name="Google Shape;1208;p40"/>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9" name="Google Shape;1209;p40"/>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0" name="Google Shape;1210;p40"/>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1" name="Google Shape;1211;p40"/>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2" name="Google Shape;1212;p40"/>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3" name="Google Shape;1213;p40"/>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4" name="Google Shape;1214;p40"/>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5" name="Google Shape;1215;p40"/>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6" name="Google Shape;1216;p40"/>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7" name="Google Shape;1217;p40"/>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8" name="Google Shape;1218;p40"/>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9" name="Google Shape;1219;p40"/>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0" name="Google Shape;1220;p40"/>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1" name="Google Shape;1221;p40"/>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2" name="Google Shape;1222;p40"/>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3" name="Google Shape;1223;p40"/>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4" name="Google Shape;1224;p40"/>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5" name="Google Shape;1225;p40"/>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6" name="Google Shape;1226;p40"/>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7" name="Google Shape;1227;p40"/>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8" name="Google Shape;1228;p40"/>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9" name="Google Shape;1229;p40"/>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0" name="Google Shape;1230;p40"/>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1" name="Google Shape;1231;p40"/>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2" name="Google Shape;1232;p40"/>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3" name="Google Shape;1233;p40"/>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4" name="Google Shape;1234;p40"/>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5" name="Google Shape;1235;p40"/>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6" name="Google Shape;1236;p40"/>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7" name="Google Shape;1237;p40"/>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8" name="Google Shape;1238;p40"/>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9" name="Google Shape;1239;p40"/>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0" name="Google Shape;1240;p40"/>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1" name="Google Shape;1241;p40"/>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2" name="Google Shape;1242;p40"/>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3" name="Google Shape;1243;p40"/>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4" name="Google Shape;1244;p40"/>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5" name="Google Shape;1245;p40"/>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6" name="Google Shape;1246;p40"/>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7" name="Google Shape;1247;p40"/>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8" name="Google Shape;1248;p40"/>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9" name="Google Shape;1249;p40"/>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0" name="Google Shape;1250;p40"/>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1" name="Google Shape;1251;p40"/>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2" name="Google Shape;1252;p40"/>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3" name="Google Shape;1253;p40"/>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4" name="Google Shape;1254;p40"/>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5" name="Google Shape;1255;p40"/>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6" name="Google Shape;1256;p40"/>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7" name="Google Shape;1257;p40"/>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8" name="Google Shape;1258;p40"/>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9" name="Google Shape;1259;p40"/>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0" name="Google Shape;1260;p40"/>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1" name="Google Shape;1261;p40"/>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2" name="Google Shape;1262;p40"/>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3" name="Google Shape;1263;p40"/>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4" name="Google Shape;1264;p40"/>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5" name="Google Shape;1265;p40"/>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6" name="Google Shape;1266;p40"/>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7" name="Google Shape;1267;p40"/>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8" name="Google Shape;1268;p40"/>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9" name="Google Shape;1269;p40"/>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0" name="Google Shape;1270;p40"/>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1" name="Google Shape;1271;p40"/>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2" name="Google Shape;1272;p40"/>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3" name="Google Shape;1273;p40"/>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4" name="Google Shape;1274;p40"/>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5" name="Google Shape;1275;p40"/>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6" name="Google Shape;1276;p40"/>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7" name="Google Shape;1277;p40"/>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8" name="Google Shape;1278;p40"/>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9" name="Google Shape;1279;p40"/>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0" name="Google Shape;1280;p40"/>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1" name="Google Shape;1281;p40"/>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2" name="Google Shape;1282;p40"/>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3" name="Google Shape;1283;p40"/>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4" name="Google Shape;1284;p40"/>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5" name="Google Shape;1285;p40"/>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6" name="Google Shape;1286;p40"/>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7" name="Google Shape;1287;p40"/>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8" name="Google Shape;1288;p40"/>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9" name="Google Shape;1289;p40"/>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0" name="Google Shape;1290;p40"/>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1" name="Google Shape;1291;p40"/>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2" name="Google Shape;1292;p40"/>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3" name="Google Shape;1293;p40"/>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4" name="Google Shape;1294;p40"/>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5" name="Google Shape;1295;p40"/>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6" name="Google Shape;1296;p40"/>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7" name="Google Shape;1297;p40"/>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8" name="Google Shape;1298;p40"/>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9" name="Google Shape;1299;p40"/>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0" name="Google Shape;1300;p40"/>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1" name="Google Shape;1301;p40"/>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2" name="Google Shape;1302;p40"/>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3" name="Google Shape;1303;p40"/>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4" name="Google Shape;1304;p40"/>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5" name="Google Shape;1305;p40"/>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6" name="Google Shape;1306;p40"/>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7" name="Google Shape;1307;p40"/>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8" name="Google Shape;1308;p40"/>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9" name="Google Shape;1309;p40"/>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0" name="Google Shape;1310;p40"/>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1" name="Google Shape;1311;p40"/>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2" name="Google Shape;1312;p40"/>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3" name="Google Shape;1313;p40"/>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4" name="Google Shape;1314;p40"/>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5" name="Google Shape;1315;p40"/>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6" name="Google Shape;1316;p40"/>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7" name="Google Shape;1317;p40"/>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8" name="Google Shape;1318;p40"/>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9" name="Google Shape;1319;p40"/>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0" name="Google Shape;1320;p40"/>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1" name="Google Shape;1321;p40"/>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2" name="Google Shape;1322;p40"/>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3" name="Google Shape;1323;p40"/>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4" name="Google Shape;1324;p40"/>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5" name="Google Shape;1325;p40"/>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6" name="Google Shape;1326;p40"/>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7" name="Google Shape;1327;p40"/>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8" name="Google Shape;1328;p40"/>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9" name="Google Shape;1329;p40"/>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0" name="Google Shape;1330;p40"/>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1" name="Google Shape;1331;p40"/>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2" name="Google Shape;1332;p40"/>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3" name="Google Shape;1333;p40"/>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4" name="Google Shape;1334;p40"/>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5" name="Google Shape;1335;p40"/>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6" name="Google Shape;1336;p40"/>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7" name="Google Shape;1337;p40"/>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8" name="Google Shape;1338;p40"/>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9" name="Google Shape;1339;p40"/>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0" name="Google Shape;1340;p40"/>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1" name="Google Shape;1341;p40"/>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2" name="Google Shape;1342;p40"/>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3" name="Google Shape;1343;p40"/>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4" name="Google Shape;1344;p40"/>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5" name="Google Shape;1345;p40"/>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6" name="Google Shape;1346;p40"/>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7" name="Google Shape;1347;p40"/>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8" name="Google Shape;1348;p40"/>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9" name="Google Shape;1349;p40"/>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0" name="Google Shape;1350;p40"/>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1" name="Google Shape;1351;p40"/>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2" name="Google Shape;1352;p40"/>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3" name="Google Shape;1353;p40"/>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4" name="Google Shape;1354;p40"/>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5" name="Google Shape;1355;p40"/>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6" name="Google Shape;1356;p40"/>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7" name="Google Shape;1357;p40"/>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8" name="Google Shape;1358;p40"/>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9" name="Google Shape;1359;p40"/>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0" name="Google Shape;1360;p40"/>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1" name="Google Shape;1361;p40"/>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2" name="Google Shape;1362;p40"/>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3" name="Google Shape;1363;p40"/>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4" name="Google Shape;1364;p40"/>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5" name="Google Shape;1365;p40"/>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6" name="Google Shape;1366;p40"/>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7" name="Google Shape;1367;p40"/>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8" name="Google Shape;1368;p40"/>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9" name="Google Shape;1369;p40"/>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0" name="Google Shape;1370;p40"/>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1" name="Google Shape;1371;p40"/>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2" name="Google Shape;1372;p40"/>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3" name="Google Shape;1373;p40"/>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4" name="Google Shape;1374;p40"/>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5" name="Google Shape;1375;p40"/>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6" name="Google Shape;1376;p40"/>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7" name="Google Shape;1377;p40"/>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8" name="Google Shape;1378;p40"/>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9" name="Google Shape;1379;p40"/>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0" name="Google Shape;1380;p40"/>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1" name="Google Shape;1381;p40"/>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2" name="Google Shape;1382;p40"/>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3" name="Google Shape;1383;p40"/>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4" name="Google Shape;1384;p40"/>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5" name="Google Shape;1385;p40"/>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6" name="Google Shape;1386;p40"/>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7" name="Google Shape;1387;p40"/>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8" name="Google Shape;1388;p40"/>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9" name="Google Shape;1389;p40"/>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0" name="Google Shape;1390;p40"/>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1" name="Google Shape;1391;p40"/>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2" name="Google Shape;1392;p40"/>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3" name="Google Shape;1393;p40"/>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4" name="Google Shape;1394;p40"/>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5" name="Google Shape;1395;p40"/>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6" name="Google Shape;1396;p40"/>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7" name="Google Shape;1397;p40"/>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8" name="Google Shape;1398;p40"/>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9" name="Google Shape;1399;p40"/>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0" name="Google Shape;1400;p40"/>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1" name="Google Shape;1401;p40"/>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2" name="Google Shape;1402;p40"/>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3" name="Google Shape;1403;p40"/>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4" name="Google Shape;1404;p40"/>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5" name="Google Shape;1405;p40"/>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1406" name="Google Shape;1406;p40"/>
          <p:cNvSpPr txBox="1">
            <a:spLocks noGrp="1"/>
          </p:cNvSpPr>
          <p:nvPr>
            <p:ph type="body" idx="3"/>
          </p:nvPr>
        </p:nvSpPr>
        <p:spPr>
          <a:xfrm>
            <a:off x="8378500" y="2318375"/>
            <a:ext cx="3397800" cy="15534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a:t>You can use maps to show your offices or markets. Or as charts, highlighting the countries and adding your data.</a:t>
            </a:r>
            <a:endParaRPr/>
          </a:p>
          <a:p>
            <a:pPr marL="0" lvl="0" indent="0" algn="l" rtl="0">
              <a:lnSpc>
                <a:spcPct val="100000"/>
              </a:lnSpc>
              <a:spcBef>
                <a:spcPts val="0"/>
              </a:spcBef>
              <a:spcAft>
                <a:spcPts val="0"/>
              </a:spcAft>
              <a:buSzPts val="1400"/>
              <a:buNone/>
            </a:pPr>
            <a:endParaRPr/>
          </a:p>
        </p:txBody>
      </p:sp>
      <p:sp>
        <p:nvSpPr>
          <p:cNvPr id="1407" name="Google Shape;1407;p40"/>
          <p:cNvSpPr txBox="1">
            <a:spLocks noGrp="1"/>
          </p:cNvSpPr>
          <p:nvPr>
            <p:ph type="body" idx="4"/>
          </p:nvPr>
        </p:nvSpPr>
        <p:spPr>
          <a:xfrm>
            <a:off x="8378500" y="3973300"/>
            <a:ext cx="3397800" cy="15534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a:t>You can double click on the desired country and change fill color.</a:t>
            </a:r>
            <a:endParaRPr/>
          </a:p>
          <a:p>
            <a:pPr marL="0" lvl="0" indent="0" algn="l" rtl="0">
              <a:lnSpc>
                <a:spcPct val="100000"/>
              </a:lnSpc>
              <a:spcBef>
                <a:spcPts val="0"/>
              </a:spcBef>
              <a:spcAft>
                <a:spcPts val="0"/>
              </a:spcAft>
              <a:buSzPts val="1400"/>
              <a:buNone/>
            </a:pPr>
            <a:endParaRPr/>
          </a:p>
        </p:txBody>
      </p:sp>
      <p:grpSp>
        <p:nvGrpSpPr>
          <p:cNvPr id="1408" name="Google Shape;1408;p40"/>
          <p:cNvGrpSpPr/>
          <p:nvPr/>
        </p:nvGrpSpPr>
        <p:grpSpPr>
          <a:xfrm>
            <a:off x="1996991" y="2939858"/>
            <a:ext cx="302593" cy="210133"/>
            <a:chOff x="1311950" y="2876549"/>
            <a:chExt cx="4529830" cy="3145704"/>
          </a:xfrm>
        </p:grpSpPr>
        <p:sp>
          <p:nvSpPr>
            <p:cNvPr id="1409" name="Google Shape;1409;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0" name="Google Shape;1410;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1" name="Google Shape;1411;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2" name="Google Shape;1412;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13" name="Google Shape;1413;p40"/>
          <p:cNvGrpSpPr/>
          <p:nvPr/>
        </p:nvGrpSpPr>
        <p:grpSpPr>
          <a:xfrm>
            <a:off x="3916216" y="2641383"/>
            <a:ext cx="302593" cy="210133"/>
            <a:chOff x="1311950" y="2876549"/>
            <a:chExt cx="4529830" cy="3145704"/>
          </a:xfrm>
        </p:grpSpPr>
        <p:sp>
          <p:nvSpPr>
            <p:cNvPr id="1414" name="Google Shape;1414;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5" name="Google Shape;1415;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6" name="Google Shape;1416;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7" name="Google Shape;1417;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18" name="Google Shape;1418;p40"/>
          <p:cNvGrpSpPr/>
          <p:nvPr/>
        </p:nvGrpSpPr>
        <p:grpSpPr>
          <a:xfrm>
            <a:off x="6945291" y="4840808"/>
            <a:ext cx="302593" cy="210133"/>
            <a:chOff x="1311950" y="2876549"/>
            <a:chExt cx="4529830" cy="3145704"/>
          </a:xfrm>
        </p:grpSpPr>
        <p:sp>
          <p:nvSpPr>
            <p:cNvPr id="1419" name="Google Shape;1419;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0" name="Google Shape;1420;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1" name="Google Shape;1421;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2" name="Google Shape;1422;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23" name="Google Shape;1423;p40"/>
          <p:cNvGrpSpPr/>
          <p:nvPr/>
        </p:nvGrpSpPr>
        <p:grpSpPr>
          <a:xfrm>
            <a:off x="2642916" y="4840808"/>
            <a:ext cx="302593" cy="210133"/>
            <a:chOff x="1311950" y="2876549"/>
            <a:chExt cx="4529830" cy="3145704"/>
          </a:xfrm>
        </p:grpSpPr>
        <p:sp>
          <p:nvSpPr>
            <p:cNvPr id="1424" name="Google Shape;1424;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5" name="Google Shape;1425;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6" name="Google Shape;1426;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7" name="Google Shape;1427;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41"/>
          <p:cNvSpPr/>
          <p:nvPr/>
        </p:nvSpPr>
        <p:spPr>
          <a:xfrm>
            <a:off x="91" y="1790006"/>
            <a:ext cx="10058310" cy="3275761"/>
          </a:xfrm>
          <a:custGeom>
            <a:avLst/>
            <a:gdLst/>
            <a:ahLst/>
            <a:cxnLst/>
            <a:rect l="l" t="t" r="r" b="b"/>
            <a:pathLst>
              <a:path w="11276803" h="3275761" extrusionOk="0">
                <a:moveTo>
                  <a:pt x="0" y="1676325"/>
                </a:moveTo>
                <a:cubicBezTo>
                  <a:pt x="295012" y="1673138"/>
                  <a:pt x="593666" y="1669405"/>
                  <a:pt x="878480" y="1592739"/>
                </a:cubicBezTo>
                <a:cubicBezTo>
                  <a:pt x="1163293" y="1516072"/>
                  <a:pt x="1437454" y="1357002"/>
                  <a:pt x="1591880" y="1105605"/>
                </a:cubicBezTo>
                <a:cubicBezTo>
                  <a:pt x="1746306" y="854208"/>
                  <a:pt x="1753863" y="502470"/>
                  <a:pt x="1561468" y="278844"/>
                </a:cubicBezTo>
                <a:cubicBezTo>
                  <a:pt x="1369073" y="55217"/>
                  <a:pt x="969259" y="30087"/>
                  <a:pt x="787336" y="262272"/>
                </a:cubicBezTo>
                <a:cubicBezTo>
                  <a:pt x="629085" y="464136"/>
                  <a:pt x="683899" y="777450"/>
                  <a:pt x="858266" y="965565"/>
                </a:cubicBezTo>
                <a:cubicBezTo>
                  <a:pt x="1032632" y="1153681"/>
                  <a:pt x="1295320" y="1235447"/>
                  <a:pt x="1550542" y="1260304"/>
                </a:cubicBezTo>
                <a:cubicBezTo>
                  <a:pt x="1805764" y="1285162"/>
                  <a:pt x="2063444" y="1260850"/>
                  <a:pt x="2319576" y="1275237"/>
                </a:cubicBezTo>
                <a:cubicBezTo>
                  <a:pt x="2692711" y="1296179"/>
                  <a:pt x="3074406" y="1408174"/>
                  <a:pt x="3346745" y="1664033"/>
                </a:cubicBezTo>
                <a:cubicBezTo>
                  <a:pt x="3619085" y="1919983"/>
                  <a:pt x="3755664" y="2339100"/>
                  <a:pt x="3610981" y="2683645"/>
                </a:cubicBezTo>
                <a:cubicBezTo>
                  <a:pt x="3466298" y="3028190"/>
                  <a:pt x="3003020" y="3222588"/>
                  <a:pt x="2685700" y="3025185"/>
                </a:cubicBezTo>
                <a:cubicBezTo>
                  <a:pt x="2437854" y="2870941"/>
                  <a:pt x="2346436" y="2529674"/>
                  <a:pt x="2435213" y="2251507"/>
                </a:cubicBezTo>
                <a:cubicBezTo>
                  <a:pt x="2523990" y="1973431"/>
                  <a:pt x="2762731" y="1761096"/>
                  <a:pt x="3031793" y="1647826"/>
                </a:cubicBezTo>
                <a:cubicBezTo>
                  <a:pt x="3300854" y="1534556"/>
                  <a:pt x="3598780" y="1509334"/>
                  <a:pt x="3890696" y="1510882"/>
                </a:cubicBezTo>
                <a:cubicBezTo>
                  <a:pt x="4255363" y="1512794"/>
                  <a:pt x="4624219" y="1554041"/>
                  <a:pt x="4981966" y="1483657"/>
                </a:cubicBezTo>
                <a:cubicBezTo>
                  <a:pt x="5339805" y="1413273"/>
                  <a:pt x="5697734" y="1202667"/>
                  <a:pt x="5820474" y="859307"/>
                </a:cubicBezTo>
                <a:cubicBezTo>
                  <a:pt x="5943304" y="515946"/>
                  <a:pt x="5720224" y="57767"/>
                  <a:pt x="5355921" y="40376"/>
                </a:cubicBezTo>
                <a:cubicBezTo>
                  <a:pt x="4980327" y="22438"/>
                  <a:pt x="4717822" y="466868"/>
                  <a:pt x="4780557" y="837636"/>
                </a:cubicBezTo>
                <a:cubicBezTo>
                  <a:pt x="4843293" y="1208404"/>
                  <a:pt x="5120458" y="1501777"/>
                  <a:pt x="5394619" y="1759093"/>
                </a:cubicBezTo>
                <a:cubicBezTo>
                  <a:pt x="5668780" y="2016408"/>
                  <a:pt x="5964520" y="2279005"/>
                  <a:pt x="6086258" y="2634749"/>
                </a:cubicBezTo>
                <a:cubicBezTo>
                  <a:pt x="6138613" y="2787719"/>
                  <a:pt x="6153364" y="2964270"/>
                  <a:pt x="6074056" y="3105220"/>
                </a:cubicBezTo>
                <a:cubicBezTo>
                  <a:pt x="5994749" y="3246171"/>
                  <a:pt x="5798985" y="3326206"/>
                  <a:pt x="5662041" y="3240343"/>
                </a:cubicBezTo>
                <a:cubicBezTo>
                  <a:pt x="5505066" y="3141915"/>
                  <a:pt x="5517176" y="2892612"/>
                  <a:pt x="5636729" y="2751024"/>
                </a:cubicBezTo>
                <a:cubicBezTo>
                  <a:pt x="5756282" y="2609437"/>
                  <a:pt x="5942212" y="2546974"/>
                  <a:pt x="6117216" y="2486151"/>
                </a:cubicBezTo>
                <a:cubicBezTo>
                  <a:pt x="6933324" y="2202339"/>
                  <a:pt x="7714286" y="1817640"/>
                  <a:pt x="8436609" y="1343527"/>
                </a:cubicBezTo>
                <a:cubicBezTo>
                  <a:pt x="8680267" y="1183637"/>
                  <a:pt x="8929752" y="997980"/>
                  <a:pt x="9034736" y="726187"/>
                </a:cubicBezTo>
                <a:cubicBezTo>
                  <a:pt x="9139720" y="454394"/>
                  <a:pt x="9027088" y="80166"/>
                  <a:pt x="8744095" y="10510"/>
                </a:cubicBezTo>
                <a:cubicBezTo>
                  <a:pt x="8507539" y="-47673"/>
                  <a:pt x="8257599" y="143994"/>
                  <a:pt x="8201328" y="381005"/>
                </a:cubicBezTo>
                <a:cubicBezTo>
                  <a:pt x="8145057" y="618016"/>
                  <a:pt x="8249860" y="871508"/>
                  <a:pt x="8418490" y="1047331"/>
                </a:cubicBezTo>
                <a:cubicBezTo>
                  <a:pt x="8587119" y="1223154"/>
                  <a:pt x="8811748" y="1333693"/>
                  <a:pt x="9037013" y="1426476"/>
                </a:cubicBezTo>
                <a:cubicBezTo>
                  <a:pt x="10029400" y="1835213"/>
                  <a:pt x="10815145" y="1449248"/>
                  <a:pt x="11276803" y="745305"/>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41"/>
          <p:cNvSpPr txBox="1">
            <a:spLocks noGrp="1"/>
          </p:cNvSpPr>
          <p:nvPr>
            <p:ph type="title"/>
          </p:nvPr>
        </p:nvSpPr>
        <p:spPr>
          <a:xfrm>
            <a:off x="415600" y="974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And this is a timeline or process</a:t>
            </a:r>
            <a:endParaRPr/>
          </a:p>
        </p:txBody>
      </p:sp>
      <p:sp>
        <p:nvSpPr>
          <p:cNvPr id="1434" name="Google Shape;1434;p41"/>
          <p:cNvSpPr txBox="1">
            <a:spLocks noGrp="1"/>
          </p:cNvSpPr>
          <p:nvPr>
            <p:ph type="subTitle" idx="1"/>
          </p:nvPr>
        </p:nvSpPr>
        <p:spPr>
          <a:xfrm>
            <a:off x="415600" y="23160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Monday</a:t>
            </a:r>
            <a:endParaRPr sz="2000">
              <a:solidFill>
                <a:schemeClr val="accent1"/>
              </a:solidFill>
              <a:latin typeface="Denk One"/>
              <a:ea typeface="Denk One"/>
              <a:cs typeface="Denk One"/>
              <a:sym typeface="Denk One"/>
            </a:endParaRPr>
          </a:p>
        </p:txBody>
      </p:sp>
      <p:sp>
        <p:nvSpPr>
          <p:cNvPr id="1435" name="Google Shape;1435;p41"/>
          <p:cNvSpPr txBox="1">
            <a:spLocks noGrp="1"/>
          </p:cNvSpPr>
          <p:nvPr>
            <p:ph type="body" idx="7"/>
          </p:nvPr>
        </p:nvSpPr>
        <p:spPr>
          <a:xfrm>
            <a:off x="2320169" y="3739079"/>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36" name="Google Shape;1436;p41"/>
          <p:cNvSpPr txBox="1">
            <a:spLocks noGrp="1"/>
          </p:cNvSpPr>
          <p:nvPr>
            <p:ph type="subTitle" idx="2"/>
          </p:nvPr>
        </p:nvSpPr>
        <p:spPr>
          <a:xfrm>
            <a:off x="2320171" y="32304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Tuesday</a:t>
            </a:r>
            <a:endParaRPr sz="2000">
              <a:solidFill>
                <a:schemeClr val="accent1"/>
              </a:solidFill>
              <a:latin typeface="Denk One"/>
              <a:ea typeface="Denk One"/>
              <a:cs typeface="Denk One"/>
              <a:sym typeface="Denk One"/>
            </a:endParaRPr>
          </a:p>
        </p:txBody>
      </p:sp>
      <p:sp>
        <p:nvSpPr>
          <p:cNvPr id="1437" name="Google Shape;1437;p41"/>
          <p:cNvSpPr txBox="1">
            <a:spLocks noGrp="1"/>
          </p:cNvSpPr>
          <p:nvPr>
            <p:ph type="body" idx="8"/>
          </p:nvPr>
        </p:nvSpPr>
        <p:spPr>
          <a:xfrm>
            <a:off x="4224738"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38" name="Google Shape;1438;p41"/>
          <p:cNvSpPr txBox="1">
            <a:spLocks noGrp="1"/>
          </p:cNvSpPr>
          <p:nvPr>
            <p:ph type="subTitle" idx="3"/>
          </p:nvPr>
        </p:nvSpPr>
        <p:spPr>
          <a:xfrm>
            <a:off x="4224742" y="23425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Wednesday</a:t>
            </a:r>
            <a:endParaRPr sz="2000">
              <a:solidFill>
                <a:schemeClr val="accent1"/>
              </a:solidFill>
              <a:latin typeface="Denk One"/>
              <a:ea typeface="Denk One"/>
              <a:cs typeface="Denk One"/>
              <a:sym typeface="Denk One"/>
            </a:endParaRPr>
          </a:p>
        </p:txBody>
      </p:sp>
      <p:sp>
        <p:nvSpPr>
          <p:cNvPr id="1439" name="Google Shape;1439;p41"/>
          <p:cNvSpPr txBox="1">
            <a:spLocks noGrp="1"/>
          </p:cNvSpPr>
          <p:nvPr>
            <p:ph type="body" idx="9"/>
          </p:nvPr>
        </p:nvSpPr>
        <p:spPr>
          <a:xfrm>
            <a:off x="6129307" y="3739079"/>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40" name="Google Shape;1440;p41"/>
          <p:cNvSpPr txBox="1">
            <a:spLocks noGrp="1"/>
          </p:cNvSpPr>
          <p:nvPr>
            <p:ph type="subTitle" idx="4"/>
          </p:nvPr>
        </p:nvSpPr>
        <p:spPr>
          <a:xfrm>
            <a:off x="6129313" y="32569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Thursday</a:t>
            </a:r>
            <a:endParaRPr sz="2000">
              <a:solidFill>
                <a:schemeClr val="accent1"/>
              </a:solidFill>
              <a:latin typeface="Denk One"/>
              <a:ea typeface="Denk One"/>
              <a:cs typeface="Denk One"/>
              <a:sym typeface="Denk One"/>
            </a:endParaRPr>
          </a:p>
        </p:txBody>
      </p:sp>
      <p:sp>
        <p:nvSpPr>
          <p:cNvPr id="1441" name="Google Shape;1441;p41"/>
          <p:cNvSpPr txBox="1">
            <a:spLocks noGrp="1"/>
          </p:cNvSpPr>
          <p:nvPr>
            <p:ph type="subTitle" idx="5"/>
          </p:nvPr>
        </p:nvSpPr>
        <p:spPr>
          <a:xfrm>
            <a:off x="8033883" y="23160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Friday</a:t>
            </a:r>
            <a:endParaRPr sz="2000">
              <a:solidFill>
                <a:schemeClr val="accent1"/>
              </a:solidFill>
              <a:latin typeface="Denk One"/>
              <a:ea typeface="Denk One"/>
              <a:cs typeface="Denk One"/>
              <a:sym typeface="Denk One"/>
            </a:endParaRPr>
          </a:p>
        </p:txBody>
      </p:sp>
      <p:sp>
        <p:nvSpPr>
          <p:cNvPr id="1442" name="Google Shape;1442;p41"/>
          <p:cNvSpPr txBox="1">
            <a:spLocks noGrp="1"/>
          </p:cNvSpPr>
          <p:nvPr>
            <p:ph type="body" idx="6"/>
          </p:nvPr>
        </p:nvSpPr>
        <p:spPr>
          <a:xfrm>
            <a:off x="415600"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43" name="Google Shape;1443;p41"/>
          <p:cNvSpPr txBox="1">
            <a:spLocks noGrp="1"/>
          </p:cNvSpPr>
          <p:nvPr>
            <p:ph type="body" idx="13"/>
          </p:nvPr>
        </p:nvSpPr>
        <p:spPr>
          <a:xfrm>
            <a:off x="8033875"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8"/>
          <p:cNvSpPr txBox="1">
            <a:spLocks noGrp="1"/>
          </p:cNvSpPr>
          <p:nvPr>
            <p:ph type="title"/>
          </p:nvPr>
        </p:nvSpPr>
        <p:spPr>
          <a:xfrm>
            <a:off x="110845" y="101963"/>
            <a:ext cx="10911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dirty="0">
                <a:latin typeface="+mj-lt"/>
              </a:rPr>
              <a:t>SOMMAIRE</a:t>
            </a:r>
            <a:endParaRPr dirty="0">
              <a:latin typeface="+mj-lt"/>
            </a:endParaRPr>
          </a:p>
        </p:txBody>
      </p:sp>
      <p:sp>
        <p:nvSpPr>
          <p:cNvPr id="1101" name="Google Shape;1101;p38"/>
          <p:cNvSpPr txBox="1">
            <a:spLocks noGrp="1"/>
          </p:cNvSpPr>
          <p:nvPr>
            <p:ph type="body" idx="8"/>
          </p:nvPr>
        </p:nvSpPr>
        <p:spPr>
          <a:xfrm>
            <a:off x="4470750" y="4503811"/>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PRESENTATION DE LA SOLUTION</a:t>
            </a:r>
            <a:endParaRPr sz="2000" b="1" dirty="0"/>
          </a:p>
        </p:txBody>
      </p:sp>
      <p:sp>
        <p:nvSpPr>
          <p:cNvPr id="1103" name="Google Shape;1103;p38"/>
          <p:cNvSpPr txBox="1">
            <a:spLocks noGrp="1"/>
          </p:cNvSpPr>
          <p:nvPr>
            <p:ph type="body" idx="13"/>
          </p:nvPr>
        </p:nvSpPr>
        <p:spPr>
          <a:xfrm>
            <a:off x="360959" y="2356427"/>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000"/>
              <a:buNone/>
            </a:pPr>
            <a:r>
              <a:rPr lang="fr-FR" sz="2000" b="1" dirty="0"/>
              <a:t>INTRODUCTION</a:t>
            </a:r>
          </a:p>
          <a:p>
            <a:pPr marL="0" lvl="0" indent="0" algn="l" rtl="0">
              <a:lnSpc>
                <a:spcPct val="115000"/>
              </a:lnSpc>
              <a:spcBef>
                <a:spcPts val="2100"/>
              </a:spcBef>
              <a:spcAft>
                <a:spcPts val="2100"/>
              </a:spcAft>
              <a:buSzPts val="1600"/>
              <a:buNone/>
            </a:pPr>
            <a:endParaRPr sz="2000" b="1" dirty="0"/>
          </a:p>
        </p:txBody>
      </p:sp>
      <p:sp>
        <p:nvSpPr>
          <p:cNvPr id="1105" name="Google Shape;1105;p38"/>
          <p:cNvSpPr txBox="1">
            <a:spLocks noGrp="1"/>
          </p:cNvSpPr>
          <p:nvPr>
            <p:ph type="body" idx="15"/>
          </p:nvPr>
        </p:nvSpPr>
        <p:spPr>
          <a:xfrm>
            <a:off x="360959" y="4550426"/>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ETUDE ET CRITIQUE  DE L’EXISTANT </a:t>
            </a:r>
            <a:endParaRPr sz="2000" b="1" dirty="0"/>
          </a:p>
        </p:txBody>
      </p:sp>
      <p:sp>
        <p:nvSpPr>
          <p:cNvPr id="1109" name="Google Shape;1109;p38"/>
          <p:cNvSpPr txBox="1">
            <a:spLocks noGrp="1"/>
          </p:cNvSpPr>
          <p:nvPr>
            <p:ph type="body" idx="7"/>
          </p:nvPr>
        </p:nvSpPr>
        <p:spPr>
          <a:xfrm>
            <a:off x="4401453" y="2260727"/>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PRESENTATION DU PROJET</a:t>
            </a:r>
            <a:endParaRPr sz="2000" b="1" dirty="0"/>
          </a:p>
        </p:txBody>
      </p:sp>
      <p:sp>
        <p:nvSpPr>
          <p:cNvPr id="1110" name="Google Shape;1110;p38"/>
          <p:cNvSpPr txBox="1">
            <a:spLocks noGrp="1"/>
          </p:cNvSpPr>
          <p:nvPr>
            <p:ph type="body" idx="9"/>
          </p:nvPr>
        </p:nvSpPr>
        <p:spPr>
          <a:xfrm>
            <a:off x="8513684" y="4550426"/>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t>MODELISATION </a:t>
            </a:r>
            <a:endParaRPr sz="2000" b="1" dirty="0"/>
          </a:p>
        </p:txBody>
      </p:sp>
      <p:sp>
        <p:nvSpPr>
          <p:cNvPr id="1111" name="Google Shape;1111;p38"/>
          <p:cNvSpPr txBox="1">
            <a:spLocks noGrp="1"/>
          </p:cNvSpPr>
          <p:nvPr>
            <p:ph type="body" idx="14"/>
          </p:nvPr>
        </p:nvSpPr>
        <p:spPr>
          <a:xfrm>
            <a:off x="8370197" y="2345595"/>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af-ZA" sz="2000" b="1" dirty="0"/>
              <a:t>PROBLEMATIQUE</a:t>
            </a:r>
            <a:endParaRPr sz="2000" b="1" dirty="0"/>
          </a:p>
        </p:txBody>
      </p:sp>
      <p:grpSp>
        <p:nvGrpSpPr>
          <p:cNvPr id="1112" name="Google Shape;1112;p38"/>
          <p:cNvGrpSpPr/>
          <p:nvPr/>
        </p:nvGrpSpPr>
        <p:grpSpPr>
          <a:xfrm>
            <a:off x="480289" y="1445976"/>
            <a:ext cx="1142648" cy="788324"/>
            <a:chOff x="842656" y="1869788"/>
            <a:chExt cx="1142648" cy="788324"/>
          </a:xfrm>
        </p:grpSpPr>
        <p:grpSp>
          <p:nvGrpSpPr>
            <p:cNvPr id="1113" name="Google Shape;1113;p38"/>
            <p:cNvGrpSpPr/>
            <p:nvPr/>
          </p:nvGrpSpPr>
          <p:grpSpPr>
            <a:xfrm>
              <a:off x="842656" y="1869788"/>
              <a:ext cx="1041861" cy="723512"/>
              <a:chOff x="1311950" y="2876549"/>
              <a:chExt cx="4529830" cy="3145704"/>
            </a:xfrm>
          </p:grpSpPr>
          <p:sp>
            <p:nvSpPr>
              <p:cNvPr id="1114" name="Google Shape;1114;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5" name="Google Shape;1115;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6" name="Google Shape;1116;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7" name="Google Shape;1117;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1118" name="Google Shape;1118;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19" name="Google Shape;1119;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1</a:t>
              </a:r>
              <a:endParaRPr sz="1100" b="0" i="0" u="none" strike="noStrike" cap="none">
                <a:solidFill>
                  <a:srgbClr val="000000"/>
                </a:solidFill>
                <a:latin typeface="Arial"/>
                <a:ea typeface="Arial"/>
                <a:cs typeface="Arial"/>
                <a:sym typeface="Arial"/>
              </a:endParaRPr>
            </a:p>
          </p:txBody>
        </p:sp>
      </p:grpSp>
      <p:grpSp>
        <p:nvGrpSpPr>
          <p:cNvPr id="1120" name="Google Shape;1120;p38"/>
          <p:cNvGrpSpPr/>
          <p:nvPr/>
        </p:nvGrpSpPr>
        <p:grpSpPr>
          <a:xfrm>
            <a:off x="4664887" y="1434038"/>
            <a:ext cx="1142648" cy="788324"/>
            <a:chOff x="842656" y="1869788"/>
            <a:chExt cx="1142648" cy="788324"/>
          </a:xfrm>
        </p:grpSpPr>
        <p:grpSp>
          <p:nvGrpSpPr>
            <p:cNvPr id="1121" name="Google Shape;1121;p38"/>
            <p:cNvGrpSpPr/>
            <p:nvPr/>
          </p:nvGrpSpPr>
          <p:grpSpPr>
            <a:xfrm>
              <a:off x="842656" y="1869788"/>
              <a:ext cx="1041861" cy="723512"/>
              <a:chOff x="1311950" y="2876549"/>
              <a:chExt cx="4529830" cy="3145704"/>
            </a:xfrm>
          </p:grpSpPr>
          <p:sp>
            <p:nvSpPr>
              <p:cNvPr id="1122" name="Google Shape;1122;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3" name="Google Shape;1123;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4" name="Google Shape;1124;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5" name="Google Shape;1125;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grpSp>
        <p:sp>
          <p:nvSpPr>
            <p:cNvPr id="1126" name="Google Shape;1126;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27" name="Google Shape;1127;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2</a:t>
              </a:r>
              <a:endParaRPr sz="1100" b="0" i="0" u="none" strike="noStrike" cap="none">
                <a:solidFill>
                  <a:srgbClr val="000000"/>
                </a:solidFill>
                <a:latin typeface="Arial"/>
                <a:ea typeface="Arial"/>
                <a:cs typeface="Arial"/>
                <a:sym typeface="Arial"/>
              </a:endParaRPr>
            </a:p>
          </p:txBody>
        </p:sp>
      </p:grpSp>
      <p:grpSp>
        <p:nvGrpSpPr>
          <p:cNvPr id="1128" name="Google Shape;1128;p38"/>
          <p:cNvGrpSpPr/>
          <p:nvPr/>
        </p:nvGrpSpPr>
        <p:grpSpPr>
          <a:xfrm>
            <a:off x="8513684" y="1534229"/>
            <a:ext cx="1142648" cy="788324"/>
            <a:chOff x="842656" y="1869788"/>
            <a:chExt cx="1142648" cy="788324"/>
          </a:xfrm>
        </p:grpSpPr>
        <p:grpSp>
          <p:nvGrpSpPr>
            <p:cNvPr id="1129" name="Google Shape;1129;p38"/>
            <p:cNvGrpSpPr/>
            <p:nvPr/>
          </p:nvGrpSpPr>
          <p:grpSpPr>
            <a:xfrm>
              <a:off x="842656" y="1869788"/>
              <a:ext cx="1041861" cy="723512"/>
              <a:chOff x="1311950" y="2876549"/>
              <a:chExt cx="4529830" cy="3145704"/>
            </a:xfrm>
          </p:grpSpPr>
          <p:sp>
            <p:nvSpPr>
              <p:cNvPr id="1130" name="Google Shape;1130;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sp>
            <p:nvSpPr>
              <p:cNvPr id="1131" name="Google Shape;1131;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32" name="Google Shape;1132;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33" name="Google Shape;1133;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grpSp>
        <p:sp>
          <p:nvSpPr>
            <p:cNvPr id="1134" name="Google Shape;1134;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35" name="Google Shape;1135;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3</a:t>
              </a:r>
              <a:endParaRPr sz="1100" b="0" i="0" u="none" strike="noStrike" cap="none">
                <a:solidFill>
                  <a:srgbClr val="000000"/>
                </a:solidFill>
                <a:latin typeface="Arial"/>
                <a:ea typeface="Arial"/>
                <a:cs typeface="Arial"/>
                <a:sym typeface="Arial"/>
              </a:endParaRPr>
            </a:p>
          </p:txBody>
        </p:sp>
      </p:grpSp>
      <p:grpSp>
        <p:nvGrpSpPr>
          <p:cNvPr id="1136" name="Google Shape;1136;p38"/>
          <p:cNvGrpSpPr/>
          <p:nvPr/>
        </p:nvGrpSpPr>
        <p:grpSpPr>
          <a:xfrm>
            <a:off x="480289" y="3573751"/>
            <a:ext cx="1142648" cy="788324"/>
            <a:chOff x="842656" y="1869788"/>
            <a:chExt cx="1142648" cy="788324"/>
          </a:xfrm>
        </p:grpSpPr>
        <p:grpSp>
          <p:nvGrpSpPr>
            <p:cNvPr id="1137" name="Google Shape;1137;p38"/>
            <p:cNvGrpSpPr/>
            <p:nvPr/>
          </p:nvGrpSpPr>
          <p:grpSpPr>
            <a:xfrm>
              <a:off x="842656" y="1869788"/>
              <a:ext cx="1041861" cy="723512"/>
              <a:chOff x="1311950" y="2876549"/>
              <a:chExt cx="4529830" cy="3145704"/>
            </a:xfrm>
          </p:grpSpPr>
          <p:sp>
            <p:nvSpPr>
              <p:cNvPr id="1138" name="Google Shape;1138;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39" name="Google Shape;1139;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0" name="Google Shape;1140;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1" name="Google Shape;1141;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42" name="Google Shape;1142;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a:solidFill>
                  <a:srgbClr val="000000"/>
                </a:solidFill>
                <a:latin typeface="Arial"/>
                <a:ea typeface="Arial"/>
                <a:cs typeface="Arial"/>
                <a:sym typeface="Arial"/>
              </a:endParaRPr>
            </a:p>
          </p:txBody>
        </p:sp>
        <p:sp>
          <p:nvSpPr>
            <p:cNvPr id="1143" name="Google Shape;1143;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a:solidFill>
                    <a:srgbClr val="FFFFFF"/>
                  </a:solidFill>
                  <a:latin typeface="Denk One"/>
                  <a:ea typeface="Denk One"/>
                  <a:cs typeface="Denk One"/>
                  <a:sym typeface="Denk One"/>
                </a:rPr>
                <a:t>4</a:t>
              </a:r>
              <a:endParaRPr sz="1100" b="1" i="0" u="none" strike="noStrike" cap="none">
                <a:solidFill>
                  <a:srgbClr val="000000"/>
                </a:solidFill>
                <a:latin typeface="Arial"/>
                <a:ea typeface="Arial"/>
                <a:cs typeface="Arial"/>
                <a:sym typeface="Arial"/>
              </a:endParaRPr>
            </a:p>
          </p:txBody>
        </p:sp>
      </p:grpSp>
      <p:grpSp>
        <p:nvGrpSpPr>
          <p:cNvPr id="1144" name="Google Shape;1144;p38"/>
          <p:cNvGrpSpPr/>
          <p:nvPr/>
        </p:nvGrpSpPr>
        <p:grpSpPr>
          <a:xfrm>
            <a:off x="4636552" y="3573751"/>
            <a:ext cx="1142648" cy="788324"/>
            <a:chOff x="842656" y="1869788"/>
            <a:chExt cx="1142648" cy="788324"/>
          </a:xfrm>
        </p:grpSpPr>
        <p:grpSp>
          <p:nvGrpSpPr>
            <p:cNvPr id="1145" name="Google Shape;1145;p38"/>
            <p:cNvGrpSpPr/>
            <p:nvPr/>
          </p:nvGrpSpPr>
          <p:grpSpPr>
            <a:xfrm>
              <a:off x="842656" y="1869788"/>
              <a:ext cx="1041861" cy="723512"/>
              <a:chOff x="1311950" y="2876549"/>
              <a:chExt cx="4529830" cy="3145704"/>
            </a:xfrm>
          </p:grpSpPr>
          <p:sp>
            <p:nvSpPr>
              <p:cNvPr id="1146" name="Google Shape;1146;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7" name="Google Shape;1147;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8" name="Google Shape;1148;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9" name="Google Shape;1149;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50" name="Google Shape;1150;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a:solidFill>
                  <a:srgbClr val="000000"/>
                </a:solidFill>
                <a:latin typeface="Arial"/>
                <a:ea typeface="Arial"/>
                <a:cs typeface="Arial"/>
                <a:sym typeface="Arial"/>
              </a:endParaRPr>
            </a:p>
          </p:txBody>
        </p:sp>
        <p:sp>
          <p:nvSpPr>
            <p:cNvPr id="1151" name="Google Shape;1151;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dirty="0">
                  <a:solidFill>
                    <a:srgbClr val="FFFFFF"/>
                  </a:solidFill>
                  <a:latin typeface="Denk One"/>
                  <a:ea typeface="Denk One"/>
                  <a:cs typeface="Denk One"/>
                  <a:sym typeface="Denk One"/>
                </a:rPr>
                <a:t>5</a:t>
              </a:r>
              <a:endParaRPr sz="1100" b="1" i="0" u="none" strike="noStrike" cap="none" dirty="0">
                <a:solidFill>
                  <a:srgbClr val="000000"/>
                </a:solidFill>
                <a:latin typeface="Arial"/>
                <a:ea typeface="Arial"/>
                <a:cs typeface="Arial"/>
                <a:sym typeface="Arial"/>
              </a:endParaRPr>
            </a:p>
          </p:txBody>
        </p:sp>
      </p:grpSp>
      <p:grpSp>
        <p:nvGrpSpPr>
          <p:cNvPr id="1152" name="Google Shape;1152;p38"/>
          <p:cNvGrpSpPr/>
          <p:nvPr/>
        </p:nvGrpSpPr>
        <p:grpSpPr>
          <a:xfrm>
            <a:off x="8534348" y="3594417"/>
            <a:ext cx="1142648" cy="788324"/>
            <a:chOff x="842656" y="1869788"/>
            <a:chExt cx="1142648" cy="788324"/>
          </a:xfrm>
        </p:grpSpPr>
        <p:grpSp>
          <p:nvGrpSpPr>
            <p:cNvPr id="1153" name="Google Shape;1153;p38"/>
            <p:cNvGrpSpPr/>
            <p:nvPr/>
          </p:nvGrpSpPr>
          <p:grpSpPr>
            <a:xfrm>
              <a:off x="842656" y="1869788"/>
              <a:ext cx="1041861" cy="723512"/>
              <a:chOff x="1311950" y="2876549"/>
              <a:chExt cx="4529830" cy="3145704"/>
            </a:xfrm>
          </p:grpSpPr>
          <p:sp>
            <p:nvSpPr>
              <p:cNvPr id="1154" name="Google Shape;1154;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5" name="Google Shape;1155;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6" name="Google Shape;1156;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7" name="Google Shape;1157;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58" name="Google Shape;1158;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dirty="0">
                <a:solidFill>
                  <a:srgbClr val="000000"/>
                </a:solidFill>
                <a:latin typeface="Arial"/>
                <a:ea typeface="Arial"/>
                <a:cs typeface="Arial"/>
                <a:sym typeface="Arial"/>
              </a:endParaRPr>
            </a:p>
          </p:txBody>
        </p:sp>
        <p:sp>
          <p:nvSpPr>
            <p:cNvPr id="1159" name="Google Shape;1159;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a:solidFill>
                    <a:srgbClr val="FFFFFF"/>
                  </a:solidFill>
                  <a:latin typeface="Denk One"/>
                  <a:ea typeface="Denk One"/>
                  <a:cs typeface="Denk One"/>
                  <a:sym typeface="Denk One"/>
                </a:rPr>
                <a:t>6</a:t>
              </a:r>
              <a:endParaRPr sz="1100" b="1" i="0" u="none" strike="noStrike" cap="none">
                <a:solidFill>
                  <a:srgbClr val="000000"/>
                </a:solidFill>
                <a:latin typeface="Arial"/>
                <a:ea typeface="Arial"/>
                <a:cs typeface="Arial"/>
                <a:sym typeface="Arial"/>
              </a:endParaRPr>
            </a:p>
          </p:txBody>
        </p:sp>
      </p:grpSp>
      <p:grpSp>
        <p:nvGrpSpPr>
          <p:cNvPr id="12" name="Google Shape;1152;p38">
            <a:extLst>
              <a:ext uri="{FF2B5EF4-FFF2-40B4-BE49-F238E27FC236}">
                <a16:creationId xmlns:a16="http://schemas.microsoft.com/office/drawing/2014/main" id="{9F47F246-5917-C6A4-CD50-493D791E0C9C}"/>
              </a:ext>
            </a:extLst>
          </p:cNvPr>
          <p:cNvGrpSpPr/>
          <p:nvPr/>
        </p:nvGrpSpPr>
        <p:grpSpPr>
          <a:xfrm>
            <a:off x="4533962" y="5820351"/>
            <a:ext cx="1142648" cy="788324"/>
            <a:chOff x="842656" y="1869788"/>
            <a:chExt cx="1142648" cy="788324"/>
          </a:xfrm>
        </p:grpSpPr>
        <p:grpSp>
          <p:nvGrpSpPr>
            <p:cNvPr id="13" name="Google Shape;1153;p38">
              <a:extLst>
                <a:ext uri="{FF2B5EF4-FFF2-40B4-BE49-F238E27FC236}">
                  <a16:creationId xmlns:a16="http://schemas.microsoft.com/office/drawing/2014/main" id="{E36DB2EC-177C-71C4-AB6C-8C809F27FE17}"/>
                </a:ext>
              </a:extLst>
            </p:cNvPr>
            <p:cNvGrpSpPr/>
            <p:nvPr/>
          </p:nvGrpSpPr>
          <p:grpSpPr>
            <a:xfrm>
              <a:off x="842656" y="1869788"/>
              <a:ext cx="1041861" cy="723512"/>
              <a:chOff x="1311950" y="2876549"/>
              <a:chExt cx="4529830" cy="3145704"/>
            </a:xfrm>
          </p:grpSpPr>
          <p:sp>
            <p:nvSpPr>
              <p:cNvPr id="16" name="Google Shape;1154;p38">
                <a:extLst>
                  <a:ext uri="{FF2B5EF4-FFF2-40B4-BE49-F238E27FC236}">
                    <a16:creationId xmlns:a16="http://schemas.microsoft.com/office/drawing/2014/main" id="{EFE78F63-5981-7736-4ACB-8559549DA779}"/>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7" name="Google Shape;1155;p38">
                <a:extLst>
                  <a:ext uri="{FF2B5EF4-FFF2-40B4-BE49-F238E27FC236}">
                    <a16:creationId xmlns:a16="http://schemas.microsoft.com/office/drawing/2014/main" id="{19E2A8CF-2E71-CC66-E835-7B35797E050E}"/>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8" name="Google Shape;1156;p38">
                <a:extLst>
                  <a:ext uri="{FF2B5EF4-FFF2-40B4-BE49-F238E27FC236}">
                    <a16:creationId xmlns:a16="http://schemas.microsoft.com/office/drawing/2014/main" id="{8E06B500-C7B4-D039-AF56-4A3931555EEF}"/>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9" name="Google Shape;1157;p38">
                <a:extLst>
                  <a:ext uri="{FF2B5EF4-FFF2-40B4-BE49-F238E27FC236}">
                    <a16:creationId xmlns:a16="http://schemas.microsoft.com/office/drawing/2014/main" id="{209842B4-E5B3-E237-3121-EA4952C9EDB2}"/>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4" name="Google Shape;1158;p38">
              <a:extLst>
                <a:ext uri="{FF2B5EF4-FFF2-40B4-BE49-F238E27FC236}">
                  <a16:creationId xmlns:a16="http://schemas.microsoft.com/office/drawing/2014/main" id="{A2636803-3CAA-2A8A-C1A9-F32657562436}"/>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dirty="0">
                <a:solidFill>
                  <a:srgbClr val="000000"/>
                </a:solidFill>
                <a:latin typeface="Arial"/>
                <a:ea typeface="Arial"/>
                <a:cs typeface="Arial"/>
                <a:sym typeface="Arial"/>
              </a:endParaRPr>
            </a:p>
          </p:txBody>
        </p:sp>
        <p:sp>
          <p:nvSpPr>
            <p:cNvPr id="15" name="Google Shape;1159;p38">
              <a:extLst>
                <a:ext uri="{FF2B5EF4-FFF2-40B4-BE49-F238E27FC236}">
                  <a16:creationId xmlns:a16="http://schemas.microsoft.com/office/drawing/2014/main" id="{21288D0D-646F-8083-1A1A-3502FBC5A23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dirty="0">
                  <a:solidFill>
                    <a:srgbClr val="FFFFFF"/>
                  </a:solidFill>
                  <a:latin typeface="Denk One"/>
                  <a:ea typeface="Arial"/>
                  <a:cs typeface="Denk One"/>
                  <a:sym typeface="Denk One"/>
                </a:rPr>
                <a:t>8</a:t>
              </a:r>
              <a:endParaRPr sz="1100" b="1" i="0" u="none" strike="noStrike" cap="none" dirty="0">
                <a:solidFill>
                  <a:srgbClr val="000000"/>
                </a:solidFill>
                <a:latin typeface="Arial"/>
                <a:ea typeface="Arial"/>
                <a:cs typeface="Arial"/>
                <a:sym typeface="Arial"/>
              </a:endParaRPr>
            </a:p>
          </p:txBody>
        </p:sp>
      </p:grpSp>
      <p:sp>
        <p:nvSpPr>
          <p:cNvPr id="20" name="Google Shape;1101;p38">
            <a:extLst>
              <a:ext uri="{FF2B5EF4-FFF2-40B4-BE49-F238E27FC236}">
                <a16:creationId xmlns:a16="http://schemas.microsoft.com/office/drawing/2014/main" id="{09AABC24-FE12-5E5D-46EF-09629606B245}"/>
              </a:ext>
            </a:extLst>
          </p:cNvPr>
          <p:cNvSpPr txBox="1">
            <a:spLocks/>
          </p:cNvSpPr>
          <p:nvPr/>
        </p:nvSpPr>
        <p:spPr>
          <a:xfrm>
            <a:off x="5684719" y="5706332"/>
            <a:ext cx="3250500" cy="8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1pPr>
            <a:lvl2pPr marL="914400" marR="0" lvl="1"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2pPr>
            <a:lvl3pPr marL="1371600" marR="0" lvl="2"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3pPr>
            <a:lvl4pPr marL="1828800" marR="0" lvl="3"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4pPr>
            <a:lvl5pPr marL="2286000" marR="0" lvl="4"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5pPr>
            <a:lvl6pPr marL="2743200" marR="0" lvl="5"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6pPr>
            <a:lvl7pPr marL="3200400" marR="0" lvl="6"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7pPr>
            <a:lvl8pPr marL="3657600" marR="0" lvl="7"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8pPr>
            <a:lvl9pPr marL="4114800" marR="0" lvl="8" indent="-330200" algn="l" rtl="0">
              <a:lnSpc>
                <a:spcPct val="115000"/>
              </a:lnSpc>
              <a:spcBef>
                <a:spcPts val="2100"/>
              </a:spcBef>
              <a:spcAft>
                <a:spcPts val="210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9pPr>
          </a:lstStyle>
          <a:p>
            <a:pPr marL="0" indent="0">
              <a:spcAft>
                <a:spcPts val="2100"/>
              </a:spcAft>
              <a:buFont typeface="Roboto Light"/>
              <a:buNone/>
            </a:pPr>
            <a:r>
              <a:rPr lang="af-ZA" sz="2000" b="1" dirty="0"/>
              <a:t>C</a:t>
            </a:r>
            <a:r>
              <a:rPr lang="fr-FR" sz="2000" b="1" dirty="0"/>
              <a:t>ONCLUSION ET PERSPECTIVES</a:t>
            </a:r>
          </a:p>
        </p:txBody>
      </p:sp>
      <p:grpSp>
        <p:nvGrpSpPr>
          <p:cNvPr id="21" name="Google Shape;1112;p38">
            <a:extLst>
              <a:ext uri="{FF2B5EF4-FFF2-40B4-BE49-F238E27FC236}">
                <a16:creationId xmlns:a16="http://schemas.microsoft.com/office/drawing/2014/main" id="{A4B1BDEF-D209-9436-760D-353D390665A3}"/>
              </a:ext>
            </a:extLst>
          </p:cNvPr>
          <p:cNvGrpSpPr/>
          <p:nvPr/>
        </p:nvGrpSpPr>
        <p:grpSpPr>
          <a:xfrm>
            <a:off x="10934929" y="5973306"/>
            <a:ext cx="1142648" cy="788324"/>
            <a:chOff x="842656" y="1869788"/>
            <a:chExt cx="1142648" cy="788324"/>
          </a:xfrm>
        </p:grpSpPr>
        <p:grpSp>
          <p:nvGrpSpPr>
            <p:cNvPr id="22" name="Google Shape;1113;p38">
              <a:extLst>
                <a:ext uri="{FF2B5EF4-FFF2-40B4-BE49-F238E27FC236}">
                  <a16:creationId xmlns:a16="http://schemas.microsoft.com/office/drawing/2014/main" id="{8FF9F3AF-3C06-1BAC-7146-CF527AA532D3}"/>
                </a:ext>
              </a:extLst>
            </p:cNvPr>
            <p:cNvGrpSpPr/>
            <p:nvPr/>
          </p:nvGrpSpPr>
          <p:grpSpPr>
            <a:xfrm>
              <a:off x="842656" y="1869788"/>
              <a:ext cx="1041861" cy="723512"/>
              <a:chOff x="1311950" y="2876549"/>
              <a:chExt cx="4529830" cy="3145704"/>
            </a:xfrm>
          </p:grpSpPr>
          <p:sp>
            <p:nvSpPr>
              <p:cNvPr id="25" name="Google Shape;1114;p38">
                <a:extLst>
                  <a:ext uri="{FF2B5EF4-FFF2-40B4-BE49-F238E27FC236}">
                    <a16:creationId xmlns:a16="http://schemas.microsoft.com/office/drawing/2014/main" id="{DC69B6DC-4201-71B9-8005-D40117BAD093}"/>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6" name="Google Shape;1115;p38">
                <a:extLst>
                  <a:ext uri="{FF2B5EF4-FFF2-40B4-BE49-F238E27FC236}">
                    <a16:creationId xmlns:a16="http://schemas.microsoft.com/office/drawing/2014/main" id="{C1AA47D0-123F-E35D-C539-58D1C71BB60A}"/>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7" name="Google Shape;1116;p38">
                <a:extLst>
                  <a:ext uri="{FF2B5EF4-FFF2-40B4-BE49-F238E27FC236}">
                    <a16:creationId xmlns:a16="http://schemas.microsoft.com/office/drawing/2014/main" id="{40D70C68-0F32-7881-C96C-1CD8BBC97BE7}"/>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8" name="Google Shape;1117;p38">
                <a:extLst>
                  <a:ext uri="{FF2B5EF4-FFF2-40B4-BE49-F238E27FC236}">
                    <a16:creationId xmlns:a16="http://schemas.microsoft.com/office/drawing/2014/main" id="{54A5BE82-76B7-4869-847E-DB3C62BE27FD}"/>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23" name="Google Shape;1118;p38">
              <a:extLst>
                <a:ext uri="{FF2B5EF4-FFF2-40B4-BE49-F238E27FC236}">
                  <a16:creationId xmlns:a16="http://schemas.microsoft.com/office/drawing/2014/main" id="{87D74FB6-7EF1-9692-AFB7-DF627AFC50BF}"/>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24" name="Google Shape;1119;p38">
              <a:extLst>
                <a:ext uri="{FF2B5EF4-FFF2-40B4-BE49-F238E27FC236}">
                  <a16:creationId xmlns:a16="http://schemas.microsoft.com/office/drawing/2014/main" id="{D5A7AEC2-1ECE-8045-9B4C-CBE36801754C}"/>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3</a:t>
              </a:r>
              <a:endParaRPr sz="1100" b="0" i="0" u="none" strike="noStrike" cap="none" dirty="0">
                <a:solidFill>
                  <a:srgbClr val="000000"/>
                </a:solidFill>
                <a:latin typeface="Arial"/>
                <a:ea typeface="Arial"/>
                <a:cs typeface="Arial"/>
                <a:sym typeface="Arial"/>
              </a:endParaRPr>
            </a:p>
          </p:txBody>
        </p:sp>
      </p:grpSp>
      <p:grpSp>
        <p:nvGrpSpPr>
          <p:cNvPr id="2" name="Google Shape;1144;p38">
            <a:extLst>
              <a:ext uri="{FF2B5EF4-FFF2-40B4-BE49-F238E27FC236}">
                <a16:creationId xmlns:a16="http://schemas.microsoft.com/office/drawing/2014/main" id="{42630F20-1E46-88CA-8BFF-967B74078B6F}"/>
              </a:ext>
            </a:extLst>
          </p:cNvPr>
          <p:cNvGrpSpPr/>
          <p:nvPr/>
        </p:nvGrpSpPr>
        <p:grpSpPr>
          <a:xfrm>
            <a:off x="474961" y="5791796"/>
            <a:ext cx="1142648" cy="788324"/>
            <a:chOff x="842656" y="1869788"/>
            <a:chExt cx="1142648" cy="788324"/>
          </a:xfrm>
        </p:grpSpPr>
        <p:grpSp>
          <p:nvGrpSpPr>
            <p:cNvPr id="3" name="Google Shape;1145;p38">
              <a:extLst>
                <a:ext uri="{FF2B5EF4-FFF2-40B4-BE49-F238E27FC236}">
                  <a16:creationId xmlns:a16="http://schemas.microsoft.com/office/drawing/2014/main" id="{B3794A2E-E056-EF2D-8E1F-7AC604C18C59}"/>
                </a:ext>
              </a:extLst>
            </p:cNvPr>
            <p:cNvGrpSpPr/>
            <p:nvPr/>
          </p:nvGrpSpPr>
          <p:grpSpPr>
            <a:xfrm>
              <a:off x="842656" y="1869788"/>
              <a:ext cx="1041861" cy="723512"/>
              <a:chOff x="1311950" y="2876549"/>
              <a:chExt cx="4529830" cy="3145704"/>
            </a:xfrm>
          </p:grpSpPr>
          <p:sp>
            <p:nvSpPr>
              <p:cNvPr id="6" name="Google Shape;1146;p38">
                <a:extLst>
                  <a:ext uri="{FF2B5EF4-FFF2-40B4-BE49-F238E27FC236}">
                    <a16:creationId xmlns:a16="http://schemas.microsoft.com/office/drawing/2014/main" id="{7880BDA8-DCD2-655F-8B5D-12071CDA6476}"/>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7" name="Google Shape;1147;p38">
                <a:extLst>
                  <a:ext uri="{FF2B5EF4-FFF2-40B4-BE49-F238E27FC236}">
                    <a16:creationId xmlns:a16="http://schemas.microsoft.com/office/drawing/2014/main" id="{EA5CD275-AD7D-F442-34D1-9EF745A6E62A}"/>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8" name="Google Shape;1148;p38">
                <a:extLst>
                  <a:ext uri="{FF2B5EF4-FFF2-40B4-BE49-F238E27FC236}">
                    <a16:creationId xmlns:a16="http://schemas.microsoft.com/office/drawing/2014/main" id="{4E5A2814-10FA-BA72-2A28-71CE2B4E32A6}"/>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9" name="Google Shape;1149;p38">
                <a:extLst>
                  <a:ext uri="{FF2B5EF4-FFF2-40B4-BE49-F238E27FC236}">
                    <a16:creationId xmlns:a16="http://schemas.microsoft.com/office/drawing/2014/main" id="{026E2E61-7F47-3F01-4003-08349B7534AE}"/>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4" name="Google Shape;1150;p38">
              <a:extLst>
                <a:ext uri="{FF2B5EF4-FFF2-40B4-BE49-F238E27FC236}">
                  <a16:creationId xmlns:a16="http://schemas.microsoft.com/office/drawing/2014/main" id="{10927D0C-4229-8B59-0425-36527F574393}"/>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dirty="0">
                <a:solidFill>
                  <a:srgbClr val="000000"/>
                </a:solidFill>
                <a:latin typeface="Arial"/>
                <a:ea typeface="Arial"/>
                <a:cs typeface="Arial"/>
                <a:sym typeface="Arial"/>
              </a:endParaRPr>
            </a:p>
          </p:txBody>
        </p:sp>
        <p:sp>
          <p:nvSpPr>
            <p:cNvPr id="5" name="Google Shape;1151;p38">
              <a:extLst>
                <a:ext uri="{FF2B5EF4-FFF2-40B4-BE49-F238E27FC236}">
                  <a16:creationId xmlns:a16="http://schemas.microsoft.com/office/drawing/2014/main" id="{A51CE227-FF32-CD03-3CBF-9980728795EC}"/>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af-ZA" sz="1100" b="1" i="0" u="none" strike="noStrike" cap="none" dirty="0">
                  <a:solidFill>
                    <a:schemeClr val="tx2"/>
                  </a:solidFill>
                  <a:latin typeface="Denk One" panose="020B0604020202020204" charset="0"/>
                  <a:cs typeface="Denk One" panose="020B0604020202020204" charset="0"/>
                  <a:sym typeface="Arial"/>
                </a:rPr>
                <a:t>7</a:t>
              </a:r>
              <a:endParaRPr sz="1100" b="1" i="0" u="none" strike="noStrike" cap="none" dirty="0">
                <a:solidFill>
                  <a:schemeClr val="tx2"/>
                </a:solidFill>
                <a:latin typeface="Denk One" panose="020B0604020202020204" charset="0"/>
                <a:cs typeface="Denk One" panose="020B0604020202020204" charset="0"/>
                <a:sym typeface="Arial"/>
              </a:endParaRPr>
            </a:p>
          </p:txBody>
        </p:sp>
      </p:grpSp>
      <p:sp>
        <p:nvSpPr>
          <p:cNvPr id="10" name="Google Shape;1101;p38">
            <a:extLst>
              <a:ext uri="{FF2B5EF4-FFF2-40B4-BE49-F238E27FC236}">
                <a16:creationId xmlns:a16="http://schemas.microsoft.com/office/drawing/2014/main" id="{07C5D6BF-995B-39BF-55A3-26DA0291EAE0}"/>
              </a:ext>
            </a:extLst>
          </p:cNvPr>
          <p:cNvSpPr txBox="1">
            <a:spLocks/>
          </p:cNvSpPr>
          <p:nvPr/>
        </p:nvSpPr>
        <p:spPr>
          <a:xfrm>
            <a:off x="1625716" y="5706332"/>
            <a:ext cx="3250500" cy="8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1pPr>
            <a:lvl2pPr marL="914400" marR="0" lvl="1"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2pPr>
            <a:lvl3pPr marL="1371600" marR="0" lvl="2"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3pPr>
            <a:lvl4pPr marL="1828800" marR="0" lvl="3"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4pPr>
            <a:lvl5pPr marL="2286000" marR="0" lvl="4"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5pPr>
            <a:lvl6pPr marL="2743200" marR="0" lvl="5"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6pPr>
            <a:lvl7pPr marL="3200400" marR="0" lvl="6"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7pPr>
            <a:lvl8pPr marL="3657600" marR="0" lvl="7"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8pPr>
            <a:lvl9pPr marL="4114800" marR="0" lvl="8" indent="-330200" algn="l" rtl="0">
              <a:lnSpc>
                <a:spcPct val="115000"/>
              </a:lnSpc>
              <a:spcBef>
                <a:spcPts val="2100"/>
              </a:spcBef>
              <a:spcAft>
                <a:spcPts val="210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9pPr>
          </a:lstStyle>
          <a:p>
            <a:pPr marL="0" indent="0">
              <a:spcAft>
                <a:spcPts val="2100"/>
              </a:spcAft>
              <a:buFont typeface="Roboto Light"/>
              <a:buNone/>
            </a:pPr>
            <a:r>
              <a:rPr lang="af-ZA" sz="2000" b="1" dirty="0"/>
              <a:t>C</a:t>
            </a:r>
            <a:r>
              <a:rPr lang="fr-FR" sz="2000" b="1" dirty="0"/>
              <a:t>HOIX DES TECHNOLOGIES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42"/>
          <p:cNvSpPr txBox="1">
            <a:spLocks noGrp="1"/>
          </p:cNvSpPr>
          <p:nvPr>
            <p:ph type="title"/>
          </p:nvPr>
        </p:nvSpPr>
        <p:spPr>
          <a:xfrm rot="-472690">
            <a:off x="921769" y="1608051"/>
            <a:ext cx="3213025" cy="67880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 website?</a:t>
            </a:r>
            <a:endParaRPr/>
          </a:p>
        </p:txBody>
      </p:sp>
      <p:grpSp>
        <p:nvGrpSpPr>
          <p:cNvPr id="1449" name="Google Shape;1449;p42"/>
          <p:cNvGrpSpPr/>
          <p:nvPr/>
        </p:nvGrpSpPr>
        <p:grpSpPr>
          <a:xfrm>
            <a:off x="6922857" y="1936221"/>
            <a:ext cx="4670652" cy="3905411"/>
            <a:chOff x="1295331" y="1868507"/>
            <a:chExt cx="4365503" cy="3647530"/>
          </a:xfrm>
        </p:grpSpPr>
        <p:grpSp>
          <p:nvGrpSpPr>
            <p:cNvPr id="1450" name="Google Shape;1450;p42"/>
            <p:cNvGrpSpPr/>
            <p:nvPr/>
          </p:nvGrpSpPr>
          <p:grpSpPr>
            <a:xfrm>
              <a:off x="1295331" y="1868507"/>
              <a:ext cx="4365503" cy="3647530"/>
              <a:chOff x="6679223" y="1947864"/>
              <a:chExt cx="3956410" cy="3325308"/>
            </a:xfrm>
          </p:grpSpPr>
          <p:grpSp>
            <p:nvGrpSpPr>
              <p:cNvPr id="1451" name="Google Shape;1451;p42"/>
              <p:cNvGrpSpPr/>
              <p:nvPr/>
            </p:nvGrpSpPr>
            <p:grpSpPr>
              <a:xfrm>
                <a:off x="7996402" y="4725653"/>
                <a:ext cx="1328920" cy="547519"/>
                <a:chOff x="7059929" y="5060917"/>
                <a:chExt cx="1328920" cy="547519"/>
              </a:xfrm>
            </p:grpSpPr>
            <p:sp>
              <p:nvSpPr>
                <p:cNvPr id="1452" name="Google Shape;1452;p42"/>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3" name="Google Shape;1453;p42"/>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4" name="Google Shape;1454;p42"/>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nvGrpSpPr>
              <p:cNvPr id="1455" name="Google Shape;1455;p42"/>
              <p:cNvGrpSpPr/>
              <p:nvPr/>
            </p:nvGrpSpPr>
            <p:grpSpPr>
              <a:xfrm>
                <a:off x="6679223" y="1947864"/>
                <a:ext cx="3956410" cy="2777787"/>
                <a:chOff x="5742750" y="2283128"/>
                <a:chExt cx="3956410" cy="2777787"/>
              </a:xfrm>
            </p:grpSpPr>
            <p:sp>
              <p:nvSpPr>
                <p:cNvPr id="1456" name="Google Shape;1456;p42"/>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7" name="Google Shape;1457;p42"/>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sp>
          <p:nvSpPr>
            <p:cNvPr id="1458" name="Google Shape;1458;p42"/>
            <p:cNvSpPr/>
            <p:nvPr/>
          </p:nvSpPr>
          <p:spPr>
            <a:xfrm>
              <a:off x="3370018" y="1929853"/>
              <a:ext cx="108000" cy="108000"/>
            </a:xfrm>
            <a:prstGeom prst="ellipse">
              <a:avLst/>
            </a:prstGeom>
            <a:solidFill>
              <a:srgbClr val="000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59" name="Google Shape;1459;p42"/>
          <p:cNvPicPr preferRelativeResize="0"/>
          <p:nvPr/>
        </p:nvPicPr>
        <p:blipFill rotWithShape="1">
          <a:blip r:embed="rId3">
            <a:alphaModFix/>
          </a:blip>
          <a:srcRect l="9003" t="11994" r="8995" b="11993"/>
          <a:stretch/>
        </p:blipFill>
        <p:spPr>
          <a:xfrm>
            <a:off x="6970450" y="2235375"/>
            <a:ext cx="4575450" cy="2496099"/>
          </a:xfrm>
          <a:prstGeom prst="rect">
            <a:avLst/>
          </a:prstGeom>
          <a:noFill/>
          <a:ln>
            <a:noFill/>
          </a:ln>
        </p:spPr>
      </p:pic>
      <p:sp>
        <p:nvSpPr>
          <p:cNvPr id="1460" name="Google Shape;1460;p42"/>
          <p:cNvSpPr txBox="1">
            <a:spLocks noGrp="1"/>
          </p:cNvSpPr>
          <p:nvPr>
            <p:ph type="body" idx="1"/>
          </p:nvPr>
        </p:nvSpPr>
        <p:spPr>
          <a:xfrm rot="-472699">
            <a:off x="1290799" y="3300706"/>
            <a:ext cx="3263301" cy="2469143"/>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If you are presenting a website, an internet product or an app, you can place a screenshot of it here.</a:t>
            </a:r>
            <a:endParaRPr/>
          </a:p>
          <a:p>
            <a:pPr marL="0" lvl="0" indent="0" algn="l" rtl="0">
              <a:lnSpc>
                <a:spcPct val="115000"/>
              </a:lnSpc>
              <a:spcBef>
                <a:spcPts val="2100"/>
              </a:spcBef>
              <a:spcAft>
                <a:spcPts val="2100"/>
              </a:spcAft>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43"/>
          <p:cNvSpPr txBox="1">
            <a:spLocks noGrp="1"/>
          </p:cNvSpPr>
          <p:nvPr>
            <p:ph type="title"/>
          </p:nvPr>
        </p:nvSpPr>
        <p:spPr>
          <a:xfrm>
            <a:off x="7358700" y="1202975"/>
            <a:ext cx="3945600" cy="1307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 website?</a:t>
            </a:r>
            <a:endParaRPr/>
          </a:p>
        </p:txBody>
      </p:sp>
      <p:sp>
        <p:nvSpPr>
          <p:cNvPr id="1466" name="Google Shape;1466;p43"/>
          <p:cNvSpPr txBox="1">
            <a:spLocks noGrp="1"/>
          </p:cNvSpPr>
          <p:nvPr>
            <p:ph type="body" idx="1"/>
          </p:nvPr>
        </p:nvSpPr>
        <p:spPr>
          <a:xfrm>
            <a:off x="7358775" y="2781950"/>
            <a:ext cx="3945600" cy="2833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grpSp>
        <p:nvGrpSpPr>
          <p:cNvPr id="1467" name="Google Shape;1467;p43"/>
          <p:cNvGrpSpPr/>
          <p:nvPr/>
        </p:nvGrpSpPr>
        <p:grpSpPr>
          <a:xfrm>
            <a:off x="234613" y="2063449"/>
            <a:ext cx="5523080" cy="2833275"/>
            <a:chOff x="3289100" y="2648488"/>
            <a:chExt cx="5622600" cy="2876421"/>
          </a:xfrm>
        </p:grpSpPr>
        <p:grpSp>
          <p:nvGrpSpPr>
            <p:cNvPr id="1468" name="Google Shape;1468;p43"/>
            <p:cNvGrpSpPr/>
            <p:nvPr/>
          </p:nvGrpSpPr>
          <p:grpSpPr>
            <a:xfrm>
              <a:off x="3289100" y="2648488"/>
              <a:ext cx="5622600" cy="2876421"/>
              <a:chOff x="1059475" y="2296088"/>
              <a:chExt cx="5622600" cy="2876421"/>
            </a:xfrm>
          </p:grpSpPr>
          <p:sp>
            <p:nvSpPr>
              <p:cNvPr id="1469" name="Google Shape;1469;p43"/>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1470" name="Google Shape;1470;p43"/>
              <p:cNvGrpSpPr/>
              <p:nvPr/>
            </p:nvGrpSpPr>
            <p:grpSpPr>
              <a:xfrm>
                <a:off x="1059475" y="5078309"/>
                <a:ext cx="5622600" cy="94200"/>
                <a:chOff x="1059475" y="5076025"/>
                <a:chExt cx="5622600" cy="188400"/>
              </a:xfrm>
            </p:grpSpPr>
            <p:sp>
              <p:nvSpPr>
                <p:cNvPr id="1471" name="Google Shape;1471;p43"/>
                <p:cNvSpPr/>
                <p:nvPr/>
              </p:nvSpPr>
              <p:spPr>
                <a:xfrm>
                  <a:off x="1059475" y="5076025"/>
                  <a:ext cx="5622600" cy="188400"/>
                </a:xfrm>
                <a:prstGeom prst="roundRect">
                  <a:avLst>
                    <a:gd name="adj" fmla="val 35520"/>
                  </a:avLst>
                </a:prstGeom>
                <a:solidFill>
                  <a:srgbClr val="BFBFBF"/>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72" name="Google Shape;1472;p43"/>
                <p:cNvSpPr/>
                <p:nvPr/>
              </p:nvSpPr>
              <p:spPr>
                <a:xfrm>
                  <a:off x="3354359" y="5081221"/>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sp>
          <p:nvSpPr>
            <p:cNvPr id="1473" name="Google Shape;1473;p43"/>
            <p:cNvSpPr/>
            <p:nvPr/>
          </p:nvSpPr>
          <p:spPr>
            <a:xfrm>
              <a:off x="6037018" y="27680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74" name="Google Shape;1474;p43"/>
          <p:cNvPicPr preferRelativeResize="0"/>
          <p:nvPr/>
        </p:nvPicPr>
        <p:blipFill rotWithShape="1">
          <a:blip r:embed="rId3">
            <a:alphaModFix/>
          </a:blip>
          <a:srcRect l="10930" t="6588" r="7068" b="13147"/>
          <a:stretch/>
        </p:blipFill>
        <p:spPr>
          <a:xfrm>
            <a:off x="949125" y="2320975"/>
            <a:ext cx="4070301" cy="234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44"/>
          <p:cNvSpPr txBox="1">
            <a:spLocks noGrp="1"/>
          </p:cNvSpPr>
          <p:nvPr>
            <p:ph type="title"/>
          </p:nvPr>
        </p:nvSpPr>
        <p:spPr>
          <a:xfrm rot="-412530">
            <a:off x="952249" y="1603913"/>
            <a:ext cx="3212704" cy="67842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an app?</a:t>
            </a:r>
            <a:endParaRPr/>
          </a:p>
        </p:txBody>
      </p:sp>
      <p:grpSp>
        <p:nvGrpSpPr>
          <p:cNvPr id="1480" name="Google Shape;1480;p44"/>
          <p:cNvGrpSpPr/>
          <p:nvPr/>
        </p:nvGrpSpPr>
        <p:grpSpPr>
          <a:xfrm>
            <a:off x="7860223" y="793609"/>
            <a:ext cx="2798497" cy="5157974"/>
            <a:chOff x="8625436" y="1258061"/>
            <a:chExt cx="2388000" cy="4396500"/>
          </a:xfrm>
        </p:grpSpPr>
        <p:sp>
          <p:nvSpPr>
            <p:cNvPr id="1481" name="Google Shape;1481;p44"/>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82" name="Google Shape;1482;p44"/>
            <p:cNvSpPr/>
            <p:nvPr/>
          </p:nvSpPr>
          <p:spPr>
            <a:xfrm>
              <a:off x="106852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83" name="Google Shape;1483;p44"/>
            <p:cNvSpPr/>
            <p:nvPr/>
          </p:nvSpPr>
          <p:spPr>
            <a:xfrm>
              <a:off x="9725916" y="5324400"/>
              <a:ext cx="180000" cy="1800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84" name="Google Shape;1484;p44"/>
          <p:cNvPicPr preferRelativeResize="0"/>
          <p:nvPr/>
        </p:nvPicPr>
        <p:blipFill rotWithShape="1">
          <a:blip r:embed="rId3">
            <a:alphaModFix/>
          </a:blip>
          <a:srcRect l="14417" r="14416"/>
          <a:stretch/>
        </p:blipFill>
        <p:spPr>
          <a:xfrm>
            <a:off x="7904075" y="1149175"/>
            <a:ext cx="2710798" cy="4282225"/>
          </a:xfrm>
          <a:prstGeom prst="rect">
            <a:avLst/>
          </a:prstGeom>
          <a:noFill/>
          <a:ln>
            <a:noFill/>
          </a:ln>
        </p:spPr>
      </p:pic>
      <p:sp>
        <p:nvSpPr>
          <p:cNvPr id="1485" name="Google Shape;1485;p44"/>
          <p:cNvSpPr txBox="1">
            <a:spLocks noGrp="1"/>
          </p:cNvSpPr>
          <p:nvPr>
            <p:ph type="body" idx="1"/>
          </p:nvPr>
        </p:nvSpPr>
        <p:spPr>
          <a:xfrm rot="-412530">
            <a:off x="1208723" y="3246225"/>
            <a:ext cx="3212704" cy="2468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45"/>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an app?</a:t>
            </a:r>
            <a:endParaRPr/>
          </a:p>
        </p:txBody>
      </p:sp>
      <p:sp>
        <p:nvSpPr>
          <p:cNvPr id="1491" name="Google Shape;1491;p45"/>
          <p:cNvSpPr txBox="1">
            <a:spLocks noGrp="1"/>
          </p:cNvSpPr>
          <p:nvPr>
            <p:ph type="body" idx="1"/>
          </p:nvPr>
        </p:nvSpPr>
        <p:spPr>
          <a:xfrm>
            <a:off x="7358775" y="2965625"/>
            <a:ext cx="3945600" cy="1961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grpSp>
        <p:nvGrpSpPr>
          <p:cNvPr id="1492" name="Google Shape;1492;p45"/>
          <p:cNvGrpSpPr/>
          <p:nvPr/>
        </p:nvGrpSpPr>
        <p:grpSpPr>
          <a:xfrm>
            <a:off x="1372797" y="969728"/>
            <a:ext cx="3357720" cy="4918548"/>
            <a:chOff x="6953045" y="1252870"/>
            <a:chExt cx="3186600" cy="4559700"/>
          </a:xfrm>
        </p:grpSpPr>
        <p:sp>
          <p:nvSpPr>
            <p:cNvPr id="1493" name="Google Shape;1493;p45"/>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94" name="Google Shape;1494;p45"/>
            <p:cNvSpPr/>
            <p:nvPr/>
          </p:nvSpPr>
          <p:spPr>
            <a:xfrm>
              <a:off x="8413309" y="5416847"/>
              <a:ext cx="216000" cy="216000"/>
            </a:xfrm>
            <a:prstGeom prst="ellipse">
              <a:avLst/>
            </a:prstGeom>
            <a:solidFill>
              <a:srgbClr val="171717"/>
            </a:solidFill>
            <a:ln>
              <a:noFill/>
            </a:ln>
          </p:spPr>
          <p:txBody>
            <a:bodyPr spcFirstLastPara="1" wrap="square" lIns="1200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95" name="Google Shape;1495;p45"/>
            <p:cNvSpPr/>
            <p:nvPr/>
          </p:nvSpPr>
          <p:spPr>
            <a:xfrm>
              <a:off x="97708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96" name="Google Shape;1496;p45"/>
          <p:cNvPicPr preferRelativeResize="0"/>
          <p:nvPr/>
        </p:nvPicPr>
        <p:blipFill rotWithShape="1">
          <a:blip r:embed="rId3">
            <a:alphaModFix/>
          </a:blip>
          <a:srcRect l="6551" r="6559"/>
          <a:stretch/>
        </p:blipFill>
        <p:spPr>
          <a:xfrm>
            <a:off x="1504876" y="1427726"/>
            <a:ext cx="3093575" cy="40025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47"/>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5100"/>
              <a:t>Credits.</a:t>
            </a:r>
            <a:endParaRPr sz="5100"/>
          </a:p>
        </p:txBody>
      </p:sp>
      <p:sp>
        <p:nvSpPr>
          <p:cNvPr id="1515" name="Google Shape;1515;p47"/>
          <p:cNvSpPr txBox="1">
            <a:spLocks noGrp="1"/>
          </p:cNvSpPr>
          <p:nvPr>
            <p:ph type="body" idx="1"/>
          </p:nvPr>
        </p:nvSpPr>
        <p:spPr>
          <a:xfrm>
            <a:off x="7358771" y="2508425"/>
            <a:ext cx="3945600" cy="310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sz="2400"/>
              <a:t>Presentation Template: </a:t>
            </a:r>
            <a:r>
              <a:rPr lang="en" sz="2400" u="sng">
                <a:solidFill>
                  <a:schemeClr val="hlink"/>
                </a:solidFill>
                <a:hlinkClick r:id="rId3"/>
              </a:rPr>
              <a:t>SlidesMania</a:t>
            </a:r>
            <a:endParaRPr sz="2400"/>
          </a:p>
          <a:p>
            <a:pPr marL="0" lvl="0" indent="0" algn="l" rtl="0">
              <a:lnSpc>
                <a:spcPct val="115000"/>
              </a:lnSpc>
              <a:spcBef>
                <a:spcPts val="2100"/>
              </a:spcBef>
              <a:spcAft>
                <a:spcPts val="0"/>
              </a:spcAft>
              <a:buSzPts val="1800"/>
              <a:buNone/>
            </a:pPr>
            <a:r>
              <a:rPr lang="en" sz="2400"/>
              <a:t>Images: </a:t>
            </a:r>
            <a:r>
              <a:rPr lang="en" sz="2400" u="sng">
                <a:solidFill>
                  <a:schemeClr val="hlink"/>
                </a:solidFill>
                <a:hlinkClick r:id="rId4"/>
              </a:rPr>
              <a:t>Unsplash</a:t>
            </a:r>
            <a:endParaRPr sz="2400"/>
          </a:p>
          <a:p>
            <a:pPr marL="0" lvl="0" indent="0" algn="l" rtl="0">
              <a:lnSpc>
                <a:spcPct val="115000"/>
              </a:lnSpc>
              <a:spcBef>
                <a:spcPts val="2100"/>
              </a:spcBef>
              <a:spcAft>
                <a:spcPts val="0"/>
              </a:spcAft>
              <a:buSzPts val="1800"/>
              <a:buNone/>
            </a:pPr>
            <a:r>
              <a:rPr lang="en"/>
              <a:t>Fonts used in this presentation: Roboto, </a:t>
            </a:r>
            <a:r>
              <a:rPr lang="en">
                <a:latin typeface="Denk One"/>
                <a:ea typeface="Denk One"/>
                <a:cs typeface="Denk One"/>
                <a:sym typeface="Denk One"/>
              </a:rPr>
              <a:t>Denk One</a:t>
            </a:r>
            <a:r>
              <a:rPr lang="en"/>
              <a:t> and </a:t>
            </a:r>
            <a:r>
              <a:rPr lang="en">
                <a:latin typeface="Homemade Apple"/>
                <a:ea typeface="Homemade Apple"/>
                <a:cs typeface="Homemade Apple"/>
                <a:sym typeface="Homemade Apple"/>
              </a:rPr>
              <a:t>Homemade apple.</a:t>
            </a:r>
            <a:endParaRPr>
              <a:latin typeface="Homemade Apple"/>
              <a:ea typeface="Homemade Apple"/>
              <a:cs typeface="Homemade Apple"/>
              <a:sym typeface="Homemade Apple"/>
            </a:endParaRPr>
          </a:p>
          <a:p>
            <a:pPr marL="0" lvl="0" indent="0" algn="l" rtl="0">
              <a:lnSpc>
                <a:spcPct val="115000"/>
              </a:lnSpc>
              <a:spcBef>
                <a:spcPts val="2100"/>
              </a:spcBef>
              <a:spcAft>
                <a:spcPts val="2100"/>
              </a:spcAft>
              <a:buSzPts val="1800"/>
              <a:buNone/>
            </a:pPr>
            <a:endParaRPr/>
          </a:p>
        </p:txBody>
      </p:sp>
      <p:grpSp>
        <p:nvGrpSpPr>
          <p:cNvPr id="1516" name="Google Shape;1516;p47"/>
          <p:cNvGrpSpPr/>
          <p:nvPr/>
        </p:nvGrpSpPr>
        <p:grpSpPr>
          <a:xfrm flipH="1">
            <a:off x="448310" y="3171375"/>
            <a:ext cx="2816924" cy="3686619"/>
            <a:chOff x="9024185" y="3171675"/>
            <a:chExt cx="2816924" cy="3686619"/>
          </a:xfrm>
        </p:grpSpPr>
        <p:sp>
          <p:nvSpPr>
            <p:cNvPr id="1517" name="Google Shape;1517;p47"/>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p47"/>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p47"/>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p47"/>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p47"/>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p47"/>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p47"/>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p47"/>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5" name="Google Shape;1525;p47"/>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6" name="Google Shape;1526;p47"/>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p47"/>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p47"/>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29" name="Google Shape;1529;p47"/>
            <p:cNvGrpSpPr/>
            <p:nvPr/>
          </p:nvGrpSpPr>
          <p:grpSpPr>
            <a:xfrm>
              <a:off x="9484401" y="5193271"/>
              <a:ext cx="1156600" cy="726040"/>
              <a:chOff x="8004630" y="4463354"/>
              <a:chExt cx="1760694" cy="700270"/>
            </a:xfrm>
          </p:grpSpPr>
          <p:sp>
            <p:nvSpPr>
              <p:cNvPr id="1530" name="Google Shape;1530;p47"/>
              <p:cNvSpPr/>
              <p:nvPr/>
            </p:nvSpPr>
            <p:spPr>
              <a:xfrm flipH="1">
                <a:off x="93782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47"/>
              <p:cNvSpPr/>
              <p:nvPr/>
            </p:nvSpPr>
            <p:spPr>
              <a:xfrm flipH="1">
                <a:off x="8917906"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47"/>
              <p:cNvSpPr/>
              <p:nvPr/>
            </p:nvSpPr>
            <p:spPr>
              <a:xfrm flipH="1">
                <a:off x="8455281"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47"/>
              <p:cNvSpPr/>
              <p:nvPr/>
            </p:nvSpPr>
            <p:spPr>
              <a:xfrm flipH="1">
                <a:off x="8004630"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48"/>
          <p:cNvSpPr txBox="1">
            <a:spLocks noGrp="1"/>
          </p:cNvSpPr>
          <p:nvPr>
            <p:ph type="title"/>
          </p:nvPr>
        </p:nvSpPr>
        <p:spPr>
          <a:xfrm>
            <a:off x="415650" y="344902"/>
            <a:ext cx="11360700" cy="8670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5000"/>
              <a:buNone/>
            </a:pPr>
            <a:r>
              <a:rPr lang="en" sz="5000"/>
              <a:t>Editable Icons</a:t>
            </a:r>
            <a:endParaRPr sz="5000"/>
          </a:p>
        </p:txBody>
      </p:sp>
      <p:grpSp>
        <p:nvGrpSpPr>
          <p:cNvPr id="1539" name="Google Shape;1539;p48"/>
          <p:cNvGrpSpPr/>
          <p:nvPr/>
        </p:nvGrpSpPr>
        <p:grpSpPr>
          <a:xfrm>
            <a:off x="3570764" y="1773752"/>
            <a:ext cx="405160" cy="253589"/>
            <a:chOff x="4797800" y="1994125"/>
            <a:chExt cx="306475" cy="186025"/>
          </a:xfrm>
        </p:grpSpPr>
        <p:sp>
          <p:nvSpPr>
            <p:cNvPr id="1540" name="Google Shape;1540;p48"/>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8"/>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2" name="Google Shape;1542;p48"/>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8"/>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8"/>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8"/>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8"/>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7" name="Google Shape;1547;p48"/>
          <p:cNvGrpSpPr/>
          <p:nvPr/>
        </p:nvGrpSpPr>
        <p:grpSpPr>
          <a:xfrm>
            <a:off x="6164058" y="1777777"/>
            <a:ext cx="352082" cy="254203"/>
            <a:chOff x="4250025" y="2848800"/>
            <a:chExt cx="266325" cy="186475"/>
          </a:xfrm>
        </p:grpSpPr>
        <p:sp>
          <p:nvSpPr>
            <p:cNvPr id="1548" name="Google Shape;1548;p48"/>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8"/>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0" name="Google Shape;1550;p48"/>
          <p:cNvGrpSpPr/>
          <p:nvPr/>
        </p:nvGrpSpPr>
        <p:grpSpPr>
          <a:xfrm>
            <a:off x="6761406" y="1741891"/>
            <a:ext cx="343224" cy="326555"/>
            <a:chOff x="4707700" y="2822475"/>
            <a:chExt cx="259625" cy="239550"/>
          </a:xfrm>
        </p:grpSpPr>
        <p:sp>
          <p:nvSpPr>
            <p:cNvPr id="1551" name="Google Shape;1551;p48"/>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8"/>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8"/>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4" name="Google Shape;1554;p48"/>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8"/>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6" name="Google Shape;1556;p48"/>
          <p:cNvGrpSpPr/>
          <p:nvPr/>
        </p:nvGrpSpPr>
        <p:grpSpPr>
          <a:xfrm>
            <a:off x="8396572" y="1705391"/>
            <a:ext cx="351487" cy="398940"/>
            <a:chOff x="6425500" y="2795700"/>
            <a:chExt cx="265875" cy="292650"/>
          </a:xfrm>
        </p:grpSpPr>
        <p:sp>
          <p:nvSpPr>
            <p:cNvPr id="1557" name="Google Shape;1557;p48"/>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8"/>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9" name="Google Shape;1559;p48"/>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0" name="Google Shape;1560;p48"/>
          <p:cNvGrpSpPr/>
          <p:nvPr/>
        </p:nvGrpSpPr>
        <p:grpSpPr>
          <a:xfrm>
            <a:off x="9474618" y="1760035"/>
            <a:ext cx="350297" cy="290464"/>
            <a:chOff x="5549875" y="2418425"/>
            <a:chExt cx="264975" cy="213075"/>
          </a:xfrm>
        </p:grpSpPr>
        <p:sp>
          <p:nvSpPr>
            <p:cNvPr id="1561" name="Google Shape;1561;p48"/>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8"/>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3" name="Google Shape;1563;p48"/>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4" name="Google Shape;1564;p48"/>
          <p:cNvGrpSpPr/>
          <p:nvPr/>
        </p:nvGrpSpPr>
        <p:grpSpPr>
          <a:xfrm>
            <a:off x="3570694" y="2404542"/>
            <a:ext cx="299598" cy="308322"/>
            <a:chOff x="3739275" y="2525850"/>
            <a:chExt cx="226625" cy="226175"/>
          </a:xfrm>
        </p:grpSpPr>
        <p:sp>
          <p:nvSpPr>
            <p:cNvPr id="1565" name="Google Shape;1565;p48"/>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8"/>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8"/>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8"/>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9" name="Google Shape;1569;p48"/>
          <p:cNvGrpSpPr/>
          <p:nvPr/>
        </p:nvGrpSpPr>
        <p:grpSpPr>
          <a:xfrm>
            <a:off x="3043876" y="2377772"/>
            <a:ext cx="272464" cy="361861"/>
            <a:chOff x="4518575" y="2506200"/>
            <a:chExt cx="206100" cy="265450"/>
          </a:xfrm>
        </p:grpSpPr>
        <p:sp>
          <p:nvSpPr>
            <p:cNvPr id="1570" name="Google Shape;1570;p48"/>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8"/>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8"/>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8"/>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8"/>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8"/>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8"/>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8"/>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8"/>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9" name="Google Shape;1579;p48"/>
          <p:cNvGrpSpPr/>
          <p:nvPr/>
        </p:nvGrpSpPr>
        <p:grpSpPr>
          <a:xfrm>
            <a:off x="4125077" y="2404742"/>
            <a:ext cx="299631" cy="308322"/>
            <a:chOff x="4164375" y="1677425"/>
            <a:chExt cx="226650" cy="226175"/>
          </a:xfrm>
        </p:grpSpPr>
        <p:sp>
          <p:nvSpPr>
            <p:cNvPr id="1580" name="Google Shape;1580;p48"/>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8"/>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8"/>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8"/>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8"/>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5" name="Google Shape;1585;p48"/>
          <p:cNvGrpSpPr/>
          <p:nvPr/>
        </p:nvGrpSpPr>
        <p:grpSpPr>
          <a:xfrm>
            <a:off x="5179042" y="2395931"/>
            <a:ext cx="299003" cy="308322"/>
            <a:chOff x="5226025" y="1677425"/>
            <a:chExt cx="226175" cy="226175"/>
          </a:xfrm>
        </p:grpSpPr>
        <p:sp>
          <p:nvSpPr>
            <p:cNvPr id="1586" name="Google Shape;1586;p48"/>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8"/>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8" name="Google Shape;1588;p48"/>
          <p:cNvGrpSpPr/>
          <p:nvPr/>
        </p:nvGrpSpPr>
        <p:grpSpPr>
          <a:xfrm>
            <a:off x="4652426" y="2396024"/>
            <a:ext cx="299003" cy="308322"/>
            <a:chOff x="4835275" y="1198350"/>
            <a:chExt cx="226175" cy="226175"/>
          </a:xfrm>
        </p:grpSpPr>
        <p:sp>
          <p:nvSpPr>
            <p:cNvPr id="1589" name="Google Shape;1589;p48"/>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8"/>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1" name="Google Shape;1591;p48"/>
          <p:cNvGrpSpPr/>
          <p:nvPr/>
        </p:nvGrpSpPr>
        <p:grpSpPr>
          <a:xfrm>
            <a:off x="6339271" y="2379923"/>
            <a:ext cx="347356" cy="358215"/>
            <a:chOff x="968775" y="1180050"/>
            <a:chExt cx="262750" cy="262775"/>
          </a:xfrm>
        </p:grpSpPr>
        <p:sp>
          <p:nvSpPr>
            <p:cNvPr id="1592" name="Google Shape;1592;p48"/>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8"/>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8"/>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5" name="Google Shape;1595;p48"/>
          <p:cNvGrpSpPr/>
          <p:nvPr/>
        </p:nvGrpSpPr>
        <p:grpSpPr>
          <a:xfrm>
            <a:off x="5704170" y="2446992"/>
            <a:ext cx="386288" cy="224042"/>
            <a:chOff x="1678900" y="1231350"/>
            <a:chExt cx="292200" cy="164350"/>
          </a:xfrm>
        </p:grpSpPr>
        <p:sp>
          <p:nvSpPr>
            <p:cNvPr id="1596" name="Google Shape;1596;p48"/>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8"/>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8"/>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9" name="Google Shape;1599;p48"/>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0" name="Google Shape;1600;p48"/>
          <p:cNvGrpSpPr/>
          <p:nvPr/>
        </p:nvGrpSpPr>
        <p:grpSpPr>
          <a:xfrm>
            <a:off x="7467406" y="2373531"/>
            <a:ext cx="322006" cy="353205"/>
            <a:chOff x="2405550" y="1181850"/>
            <a:chExt cx="243575" cy="259100"/>
          </a:xfrm>
        </p:grpSpPr>
        <p:sp>
          <p:nvSpPr>
            <p:cNvPr id="1601" name="Google Shape;1601;p48"/>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8"/>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8"/>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8"/>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8"/>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8"/>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7" name="Google Shape;1607;p48"/>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8" name="Google Shape;1608;p48"/>
          <p:cNvGrpSpPr/>
          <p:nvPr/>
        </p:nvGrpSpPr>
        <p:grpSpPr>
          <a:xfrm>
            <a:off x="8500593" y="2371333"/>
            <a:ext cx="286610" cy="357601"/>
            <a:chOff x="3086700" y="1180050"/>
            <a:chExt cx="216800" cy="262325"/>
          </a:xfrm>
        </p:grpSpPr>
        <p:sp>
          <p:nvSpPr>
            <p:cNvPr id="1609" name="Google Shape;1609;p48"/>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8"/>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1" name="Google Shape;1611;p48"/>
          <p:cNvGrpSpPr/>
          <p:nvPr/>
        </p:nvGrpSpPr>
        <p:grpSpPr>
          <a:xfrm>
            <a:off x="9007187" y="2359473"/>
            <a:ext cx="228243" cy="381321"/>
            <a:chOff x="3741075" y="1171575"/>
            <a:chExt cx="172650" cy="279725"/>
          </a:xfrm>
        </p:grpSpPr>
        <p:sp>
          <p:nvSpPr>
            <p:cNvPr id="1612" name="Google Shape;1612;p48"/>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8"/>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8"/>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8"/>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6" name="Google Shape;1616;p48"/>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7" name="Google Shape;1617;p48"/>
          <p:cNvGrpSpPr/>
          <p:nvPr/>
        </p:nvGrpSpPr>
        <p:grpSpPr>
          <a:xfrm>
            <a:off x="2528682" y="3103577"/>
            <a:ext cx="351520" cy="253623"/>
            <a:chOff x="952700" y="1101100"/>
            <a:chExt cx="265900" cy="186050"/>
          </a:xfrm>
        </p:grpSpPr>
        <p:sp>
          <p:nvSpPr>
            <p:cNvPr id="1618" name="Google Shape;1618;p48"/>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8"/>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8"/>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1" name="Google Shape;1621;p48"/>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8"/>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8"/>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8"/>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5" name="Google Shape;1625;p48"/>
          <p:cNvGrpSpPr/>
          <p:nvPr/>
        </p:nvGrpSpPr>
        <p:grpSpPr>
          <a:xfrm>
            <a:off x="5219949" y="3082177"/>
            <a:ext cx="317875" cy="344208"/>
            <a:chOff x="5583325" y="1073450"/>
            <a:chExt cx="240450" cy="252500"/>
          </a:xfrm>
        </p:grpSpPr>
        <p:sp>
          <p:nvSpPr>
            <p:cNvPr id="1626" name="Google Shape;1626;p48"/>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8"/>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8"/>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8"/>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0" name="Google Shape;1630;p48"/>
          <p:cNvGrpSpPr/>
          <p:nvPr/>
        </p:nvGrpSpPr>
        <p:grpSpPr>
          <a:xfrm>
            <a:off x="5703822" y="3071928"/>
            <a:ext cx="386850" cy="294962"/>
            <a:chOff x="1502275" y="3638775"/>
            <a:chExt cx="292625" cy="216375"/>
          </a:xfrm>
        </p:grpSpPr>
        <p:sp>
          <p:nvSpPr>
            <p:cNvPr id="1631" name="Google Shape;1631;p48"/>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8"/>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8"/>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8"/>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8"/>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6" name="Google Shape;1636;p48"/>
          <p:cNvGrpSpPr/>
          <p:nvPr/>
        </p:nvGrpSpPr>
        <p:grpSpPr>
          <a:xfrm>
            <a:off x="6258857" y="3016414"/>
            <a:ext cx="354428" cy="362441"/>
            <a:chOff x="3171000" y="4021950"/>
            <a:chExt cx="268100" cy="265875"/>
          </a:xfrm>
        </p:grpSpPr>
        <p:sp>
          <p:nvSpPr>
            <p:cNvPr id="1637" name="Google Shape;1637;p48"/>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8"/>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9" name="Google Shape;1639;p48"/>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8"/>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1" name="Google Shape;1641;p48"/>
          <p:cNvGrpSpPr/>
          <p:nvPr/>
        </p:nvGrpSpPr>
        <p:grpSpPr>
          <a:xfrm>
            <a:off x="7848132" y="3068067"/>
            <a:ext cx="334400" cy="344821"/>
            <a:chOff x="5684575" y="4038000"/>
            <a:chExt cx="252950" cy="252950"/>
          </a:xfrm>
        </p:grpSpPr>
        <p:sp>
          <p:nvSpPr>
            <p:cNvPr id="1642" name="Google Shape;1642;p48"/>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8"/>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8"/>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8"/>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8"/>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8"/>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8" name="Google Shape;1648;p48"/>
          <p:cNvGrpSpPr/>
          <p:nvPr/>
        </p:nvGrpSpPr>
        <p:grpSpPr>
          <a:xfrm>
            <a:off x="8441727" y="3026501"/>
            <a:ext cx="247115" cy="399520"/>
            <a:chOff x="1982675" y="3599525"/>
            <a:chExt cx="186925" cy="293075"/>
          </a:xfrm>
        </p:grpSpPr>
        <p:sp>
          <p:nvSpPr>
            <p:cNvPr id="1649" name="Google Shape;1649;p48"/>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8"/>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8"/>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8"/>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8"/>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4" name="Google Shape;1654;p48"/>
          <p:cNvGrpSpPr/>
          <p:nvPr/>
        </p:nvGrpSpPr>
        <p:grpSpPr>
          <a:xfrm>
            <a:off x="8947735" y="3026500"/>
            <a:ext cx="178106" cy="398940"/>
            <a:chOff x="2397075" y="3602200"/>
            <a:chExt cx="134725" cy="292650"/>
          </a:xfrm>
        </p:grpSpPr>
        <p:sp>
          <p:nvSpPr>
            <p:cNvPr id="1655" name="Google Shape;1655;p48"/>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8"/>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8"/>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8"/>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8"/>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0" name="Google Shape;1660;p48"/>
          <p:cNvGrpSpPr/>
          <p:nvPr/>
        </p:nvGrpSpPr>
        <p:grpSpPr>
          <a:xfrm>
            <a:off x="2581850" y="3710924"/>
            <a:ext cx="246520" cy="383741"/>
            <a:chOff x="2717350" y="3603525"/>
            <a:chExt cx="186475" cy="281500"/>
          </a:xfrm>
        </p:grpSpPr>
        <p:sp>
          <p:nvSpPr>
            <p:cNvPr id="1661" name="Google Shape;1661;p48"/>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8"/>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5" name="Google Shape;1665;p48"/>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6" name="Google Shape;1666;p48"/>
          <p:cNvGrpSpPr/>
          <p:nvPr/>
        </p:nvGrpSpPr>
        <p:grpSpPr>
          <a:xfrm>
            <a:off x="3024770" y="3721267"/>
            <a:ext cx="332053" cy="363054"/>
            <a:chOff x="3927075" y="3612900"/>
            <a:chExt cx="251175" cy="266325"/>
          </a:xfrm>
        </p:grpSpPr>
        <p:sp>
          <p:nvSpPr>
            <p:cNvPr id="1667" name="Google Shape;1667;p48"/>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8"/>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9" name="Google Shape;1669;p48"/>
          <p:cNvGrpSpPr/>
          <p:nvPr/>
        </p:nvGrpSpPr>
        <p:grpSpPr>
          <a:xfrm>
            <a:off x="3552875" y="3780864"/>
            <a:ext cx="336152" cy="347241"/>
            <a:chOff x="4324975" y="3617800"/>
            <a:chExt cx="254275" cy="254725"/>
          </a:xfrm>
        </p:grpSpPr>
        <p:sp>
          <p:nvSpPr>
            <p:cNvPr id="1670" name="Google Shape;1670;p48"/>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8"/>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8"/>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3" name="Google Shape;1673;p48"/>
          <p:cNvGrpSpPr/>
          <p:nvPr/>
        </p:nvGrpSpPr>
        <p:grpSpPr>
          <a:xfrm>
            <a:off x="4086534" y="3846536"/>
            <a:ext cx="399872" cy="217737"/>
            <a:chOff x="4728650" y="3665975"/>
            <a:chExt cx="302475" cy="159725"/>
          </a:xfrm>
        </p:grpSpPr>
        <p:sp>
          <p:nvSpPr>
            <p:cNvPr id="1674" name="Google Shape;1674;p48"/>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8"/>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6" name="Google Shape;1676;p48"/>
          <p:cNvGrpSpPr/>
          <p:nvPr/>
        </p:nvGrpSpPr>
        <p:grpSpPr>
          <a:xfrm>
            <a:off x="4613200" y="3803696"/>
            <a:ext cx="382719" cy="282796"/>
            <a:chOff x="5164925" y="3642775"/>
            <a:chExt cx="289500" cy="207450"/>
          </a:xfrm>
        </p:grpSpPr>
        <p:sp>
          <p:nvSpPr>
            <p:cNvPr id="1677" name="Google Shape;1677;p48"/>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8"/>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8"/>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8"/>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8"/>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2" name="Google Shape;1682;p48"/>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8"/>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8"/>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8"/>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8"/>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8"/>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8"/>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9" name="Google Shape;1689;p48"/>
          <p:cNvGrpSpPr/>
          <p:nvPr/>
        </p:nvGrpSpPr>
        <p:grpSpPr>
          <a:xfrm>
            <a:off x="8933824" y="3717916"/>
            <a:ext cx="327294" cy="334632"/>
            <a:chOff x="5717150" y="2098500"/>
            <a:chExt cx="247575" cy="245475"/>
          </a:xfrm>
        </p:grpSpPr>
        <p:sp>
          <p:nvSpPr>
            <p:cNvPr id="1690" name="Google Shape;1690;p48"/>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8"/>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8"/>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3" name="Google Shape;1693;p48"/>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8"/>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8"/>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6" name="Google Shape;1696;p48"/>
          <p:cNvGrpSpPr/>
          <p:nvPr/>
        </p:nvGrpSpPr>
        <p:grpSpPr>
          <a:xfrm>
            <a:off x="3511298" y="4358842"/>
            <a:ext cx="352082" cy="317455"/>
            <a:chOff x="6435300" y="2742175"/>
            <a:chExt cx="266325" cy="232875"/>
          </a:xfrm>
        </p:grpSpPr>
        <p:sp>
          <p:nvSpPr>
            <p:cNvPr id="1697" name="Google Shape;1697;p48"/>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8"/>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9" name="Google Shape;1699;p48"/>
          <p:cNvGrpSpPr/>
          <p:nvPr/>
        </p:nvGrpSpPr>
        <p:grpSpPr>
          <a:xfrm>
            <a:off x="4558258" y="4437967"/>
            <a:ext cx="333805" cy="344208"/>
            <a:chOff x="674800" y="2146225"/>
            <a:chExt cx="252500" cy="252500"/>
          </a:xfrm>
        </p:grpSpPr>
        <p:sp>
          <p:nvSpPr>
            <p:cNvPr id="1700" name="Google Shape;1700;p48"/>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8"/>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8"/>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8"/>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4" name="Google Shape;1704;p48"/>
          <p:cNvGrpSpPr/>
          <p:nvPr/>
        </p:nvGrpSpPr>
        <p:grpSpPr>
          <a:xfrm>
            <a:off x="5085306" y="4449453"/>
            <a:ext cx="333805" cy="344208"/>
            <a:chOff x="2164225" y="2146225"/>
            <a:chExt cx="252500" cy="252500"/>
          </a:xfrm>
        </p:grpSpPr>
        <p:sp>
          <p:nvSpPr>
            <p:cNvPr id="1705" name="Google Shape;1705;p48"/>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8"/>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8"/>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8"/>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9" name="Google Shape;1709;p48"/>
          <p:cNvGrpSpPr/>
          <p:nvPr/>
        </p:nvGrpSpPr>
        <p:grpSpPr>
          <a:xfrm>
            <a:off x="4031217" y="4449226"/>
            <a:ext cx="334400" cy="344821"/>
            <a:chOff x="689975" y="1737200"/>
            <a:chExt cx="252950" cy="252950"/>
          </a:xfrm>
        </p:grpSpPr>
        <p:sp>
          <p:nvSpPr>
            <p:cNvPr id="1710" name="Google Shape;1710;p48"/>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8"/>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8"/>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8"/>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8"/>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8"/>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6" name="Google Shape;1716;p48"/>
          <p:cNvGrpSpPr/>
          <p:nvPr/>
        </p:nvGrpSpPr>
        <p:grpSpPr>
          <a:xfrm>
            <a:off x="5612075" y="4439102"/>
            <a:ext cx="334400" cy="344208"/>
            <a:chOff x="2961350" y="1740750"/>
            <a:chExt cx="252950" cy="252500"/>
          </a:xfrm>
        </p:grpSpPr>
        <p:sp>
          <p:nvSpPr>
            <p:cNvPr id="1717" name="Google Shape;1717;p48"/>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8"/>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8"/>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8"/>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8"/>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8"/>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3" name="Google Shape;1723;p48"/>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1724" name="Google Shape;1724;p48"/>
          <p:cNvGrpSpPr/>
          <p:nvPr/>
        </p:nvGrpSpPr>
        <p:grpSpPr>
          <a:xfrm>
            <a:off x="6696108" y="4387468"/>
            <a:ext cx="271902" cy="376448"/>
            <a:chOff x="4026550" y="3640100"/>
            <a:chExt cx="205675" cy="276150"/>
          </a:xfrm>
        </p:grpSpPr>
        <p:sp>
          <p:nvSpPr>
            <p:cNvPr id="1725" name="Google Shape;1725;p48"/>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8"/>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8"/>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8"/>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8"/>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8"/>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1" name="Google Shape;1731;p48"/>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2" name="Google Shape;1732;p48"/>
          <p:cNvGrpSpPr/>
          <p:nvPr/>
        </p:nvGrpSpPr>
        <p:grpSpPr>
          <a:xfrm>
            <a:off x="7732713" y="4486703"/>
            <a:ext cx="351487" cy="294826"/>
            <a:chOff x="853250" y="4006875"/>
            <a:chExt cx="265875" cy="216275"/>
          </a:xfrm>
        </p:grpSpPr>
        <p:sp>
          <p:nvSpPr>
            <p:cNvPr id="1733" name="Google Shape;1733;p48"/>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8"/>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5" name="Google Shape;1735;p48"/>
          <p:cNvGrpSpPr/>
          <p:nvPr/>
        </p:nvGrpSpPr>
        <p:grpSpPr>
          <a:xfrm>
            <a:off x="8910280" y="4452282"/>
            <a:ext cx="245925" cy="363668"/>
            <a:chOff x="1978675" y="3981800"/>
            <a:chExt cx="186025" cy="266775"/>
          </a:xfrm>
        </p:grpSpPr>
        <p:sp>
          <p:nvSpPr>
            <p:cNvPr id="1736" name="Google Shape;1736;p48"/>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8"/>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8" name="Google Shape;1738;p48"/>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9" name="Google Shape;1739;p48"/>
          <p:cNvGrpSpPr/>
          <p:nvPr/>
        </p:nvGrpSpPr>
        <p:grpSpPr>
          <a:xfrm>
            <a:off x="9440020" y="4461726"/>
            <a:ext cx="333805" cy="344821"/>
            <a:chOff x="480325" y="3970200"/>
            <a:chExt cx="252500" cy="252950"/>
          </a:xfrm>
        </p:grpSpPr>
        <p:sp>
          <p:nvSpPr>
            <p:cNvPr id="1740" name="Google Shape;1740;p48"/>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8"/>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8"/>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8"/>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8"/>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5" name="Google Shape;1745;p48"/>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6" name="Google Shape;1746;p48"/>
          <p:cNvGrpSpPr/>
          <p:nvPr/>
        </p:nvGrpSpPr>
        <p:grpSpPr>
          <a:xfrm>
            <a:off x="3015743" y="5051331"/>
            <a:ext cx="334400" cy="344208"/>
            <a:chOff x="5745250" y="4378350"/>
            <a:chExt cx="252950" cy="252500"/>
          </a:xfrm>
        </p:grpSpPr>
        <p:sp>
          <p:nvSpPr>
            <p:cNvPr id="1747" name="Google Shape;1747;p48"/>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8"/>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9" name="Google Shape;1749;p48"/>
          <p:cNvGrpSpPr/>
          <p:nvPr/>
        </p:nvGrpSpPr>
        <p:grpSpPr>
          <a:xfrm>
            <a:off x="3525242" y="5055591"/>
            <a:ext cx="334400" cy="344821"/>
            <a:chOff x="6130650" y="4381475"/>
            <a:chExt cx="252950" cy="252950"/>
          </a:xfrm>
        </p:grpSpPr>
        <p:sp>
          <p:nvSpPr>
            <p:cNvPr id="1750" name="Google Shape;1750;p48"/>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8"/>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2" name="Google Shape;1752;p48"/>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3" name="Google Shape;1753;p48"/>
          <p:cNvGrpSpPr/>
          <p:nvPr/>
        </p:nvGrpSpPr>
        <p:grpSpPr>
          <a:xfrm>
            <a:off x="4533046" y="5078674"/>
            <a:ext cx="352082" cy="299802"/>
            <a:chOff x="6919750" y="1464650"/>
            <a:chExt cx="266325" cy="219925"/>
          </a:xfrm>
        </p:grpSpPr>
        <p:sp>
          <p:nvSpPr>
            <p:cNvPr id="1754" name="Google Shape;1754;p48"/>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8"/>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6" name="Google Shape;1756;p48"/>
          <p:cNvGrpSpPr/>
          <p:nvPr/>
        </p:nvGrpSpPr>
        <p:grpSpPr>
          <a:xfrm>
            <a:off x="5059243" y="5054116"/>
            <a:ext cx="366855" cy="339948"/>
            <a:chOff x="4759875" y="1027050"/>
            <a:chExt cx="277500" cy="249375"/>
          </a:xfrm>
        </p:grpSpPr>
        <p:sp>
          <p:nvSpPr>
            <p:cNvPr id="1757" name="Google Shape;1757;p48"/>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8"/>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8"/>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8"/>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8"/>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2" name="Google Shape;1762;p48"/>
          <p:cNvGrpSpPr/>
          <p:nvPr/>
        </p:nvGrpSpPr>
        <p:grpSpPr>
          <a:xfrm>
            <a:off x="5600528" y="5038090"/>
            <a:ext cx="372738" cy="343186"/>
            <a:chOff x="3357900" y="1057675"/>
            <a:chExt cx="281950" cy="251750"/>
          </a:xfrm>
        </p:grpSpPr>
        <p:sp>
          <p:nvSpPr>
            <p:cNvPr id="1763" name="Google Shape;1763;p48"/>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8"/>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8"/>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6" name="Google Shape;1766;p48"/>
          <p:cNvGrpSpPr/>
          <p:nvPr/>
        </p:nvGrpSpPr>
        <p:grpSpPr>
          <a:xfrm>
            <a:off x="6163700" y="5023095"/>
            <a:ext cx="191095" cy="401974"/>
            <a:chOff x="3783900" y="1046675"/>
            <a:chExt cx="144550" cy="294875"/>
          </a:xfrm>
        </p:grpSpPr>
        <p:sp>
          <p:nvSpPr>
            <p:cNvPr id="1767" name="Google Shape;1767;p48"/>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8"/>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9" name="Google Shape;1769;p48"/>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0" name="Google Shape;1770;p48"/>
          <p:cNvGrpSpPr/>
          <p:nvPr/>
        </p:nvGrpSpPr>
        <p:grpSpPr>
          <a:xfrm>
            <a:off x="7062980" y="4780478"/>
            <a:ext cx="552596" cy="674409"/>
            <a:chOff x="238550" y="1487175"/>
            <a:chExt cx="418000" cy="494725"/>
          </a:xfrm>
        </p:grpSpPr>
        <p:sp>
          <p:nvSpPr>
            <p:cNvPr id="1771" name="Google Shape;1771;p48"/>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8"/>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8"/>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8"/>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8"/>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8"/>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8"/>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8"/>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8"/>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0" name="Google Shape;1780;p48"/>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8"/>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2" name="Google Shape;1782;p48"/>
          <p:cNvGrpSpPr/>
          <p:nvPr/>
        </p:nvGrpSpPr>
        <p:grpSpPr>
          <a:xfrm>
            <a:off x="8815358" y="5107237"/>
            <a:ext cx="364707" cy="363804"/>
            <a:chOff x="6010925" y="3998175"/>
            <a:chExt cx="275875" cy="266875"/>
          </a:xfrm>
        </p:grpSpPr>
        <p:sp>
          <p:nvSpPr>
            <p:cNvPr id="1783" name="Google Shape;1783;p48"/>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8"/>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8"/>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8"/>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8"/>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8" name="Google Shape;1788;p48"/>
          <p:cNvGrpSpPr/>
          <p:nvPr/>
        </p:nvGrpSpPr>
        <p:grpSpPr>
          <a:xfrm>
            <a:off x="9417554" y="5125862"/>
            <a:ext cx="352082" cy="308322"/>
            <a:chOff x="6866650" y="1038650"/>
            <a:chExt cx="266325" cy="226175"/>
          </a:xfrm>
        </p:grpSpPr>
        <p:sp>
          <p:nvSpPr>
            <p:cNvPr id="1789" name="Google Shape;1789;p48"/>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8"/>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8"/>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2" name="Google Shape;1792;p48"/>
          <p:cNvGrpSpPr/>
          <p:nvPr/>
        </p:nvGrpSpPr>
        <p:grpSpPr>
          <a:xfrm>
            <a:off x="5155087" y="1762012"/>
            <a:ext cx="272497" cy="362441"/>
            <a:chOff x="2033075" y="2942475"/>
            <a:chExt cx="206125" cy="265875"/>
          </a:xfrm>
        </p:grpSpPr>
        <p:sp>
          <p:nvSpPr>
            <p:cNvPr id="1793" name="Google Shape;1793;p48"/>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8"/>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8"/>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8"/>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8"/>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8"/>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9" name="Google Shape;1799;p48"/>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0" name="Google Shape;1800;p48"/>
          <p:cNvGrpSpPr/>
          <p:nvPr/>
        </p:nvGrpSpPr>
        <p:grpSpPr>
          <a:xfrm>
            <a:off x="3016802" y="5738414"/>
            <a:ext cx="325576" cy="362441"/>
            <a:chOff x="3081775" y="1061400"/>
            <a:chExt cx="246275" cy="265875"/>
          </a:xfrm>
        </p:grpSpPr>
        <p:sp>
          <p:nvSpPr>
            <p:cNvPr id="1801" name="Google Shape;1801;p48"/>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8"/>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8"/>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4" name="Google Shape;1804;p48"/>
          <p:cNvGrpSpPr/>
          <p:nvPr/>
        </p:nvGrpSpPr>
        <p:grpSpPr>
          <a:xfrm>
            <a:off x="3556513" y="5780534"/>
            <a:ext cx="369202" cy="325941"/>
            <a:chOff x="2847150" y="1805000"/>
            <a:chExt cx="279275" cy="239100"/>
          </a:xfrm>
        </p:grpSpPr>
        <p:sp>
          <p:nvSpPr>
            <p:cNvPr id="1805" name="Google Shape;1805;p48"/>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8"/>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7" name="Google Shape;1807;p48"/>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8" name="Google Shape;1808;p48"/>
          <p:cNvGrpSpPr/>
          <p:nvPr/>
        </p:nvGrpSpPr>
        <p:grpSpPr>
          <a:xfrm>
            <a:off x="4742307" y="5724791"/>
            <a:ext cx="352082" cy="363054"/>
            <a:chOff x="6435300" y="1095300"/>
            <a:chExt cx="266325" cy="266325"/>
          </a:xfrm>
        </p:grpSpPr>
        <p:sp>
          <p:nvSpPr>
            <p:cNvPr id="1809" name="Google Shape;1809;p48"/>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8"/>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8"/>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2" name="Google Shape;1812;p48"/>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8"/>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4" name="Google Shape;1814;p48"/>
          <p:cNvGrpSpPr/>
          <p:nvPr/>
        </p:nvGrpSpPr>
        <p:grpSpPr>
          <a:xfrm>
            <a:off x="6295376" y="5719855"/>
            <a:ext cx="301350" cy="363054"/>
            <a:chOff x="4506525" y="1060950"/>
            <a:chExt cx="227950" cy="266325"/>
          </a:xfrm>
        </p:grpSpPr>
        <p:sp>
          <p:nvSpPr>
            <p:cNvPr id="1815" name="Google Shape;1815;p48"/>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8"/>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8"/>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8"/>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8"/>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8"/>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8"/>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2" name="Google Shape;1822;p48"/>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8"/>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4" name="Google Shape;1824;p48"/>
          <p:cNvGrpSpPr/>
          <p:nvPr/>
        </p:nvGrpSpPr>
        <p:grpSpPr>
          <a:xfrm>
            <a:off x="7301010" y="5797711"/>
            <a:ext cx="251246" cy="356340"/>
            <a:chOff x="867500" y="3647700"/>
            <a:chExt cx="190050" cy="261400"/>
          </a:xfrm>
        </p:grpSpPr>
        <p:sp>
          <p:nvSpPr>
            <p:cNvPr id="1825" name="Google Shape;1825;p48"/>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8"/>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8"/>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8"/>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8"/>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48"/>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8"/>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2" name="Google Shape;1832;p48"/>
          <p:cNvGrpSpPr/>
          <p:nvPr/>
        </p:nvGrpSpPr>
        <p:grpSpPr>
          <a:xfrm>
            <a:off x="9443288" y="5752884"/>
            <a:ext cx="299598" cy="398327"/>
            <a:chOff x="3707175" y="1322350"/>
            <a:chExt cx="226625" cy="292200"/>
          </a:xfrm>
        </p:grpSpPr>
        <p:sp>
          <p:nvSpPr>
            <p:cNvPr id="1833" name="Google Shape;1833;p48"/>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8"/>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5"/>
          <p:cNvSpPr txBox="1">
            <a:spLocks noGrp="1"/>
          </p:cNvSpPr>
          <p:nvPr>
            <p:ph type="title"/>
          </p:nvPr>
        </p:nvSpPr>
        <p:spPr>
          <a:xfrm>
            <a:off x="4889007" y="3237675"/>
            <a:ext cx="6836400" cy="1166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r>
              <a:rPr lang="en" dirty="0"/>
              <a:t>Hello! I’m...</a:t>
            </a:r>
            <a:endParaRPr dirty="0"/>
          </a:p>
        </p:txBody>
      </p:sp>
      <p:sp>
        <p:nvSpPr>
          <p:cNvPr id="809" name="Google Shape;809;p25"/>
          <p:cNvSpPr txBox="1">
            <a:spLocks noGrp="1"/>
          </p:cNvSpPr>
          <p:nvPr>
            <p:ph type="body" idx="1"/>
          </p:nvPr>
        </p:nvSpPr>
        <p:spPr>
          <a:xfrm>
            <a:off x="4888975" y="4474352"/>
            <a:ext cx="6836400" cy="1968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SzPts val="1800"/>
              <a:buNone/>
            </a:pPr>
            <a:r>
              <a:rPr lang="en"/>
              <a:t>Here is where you introduce yourself.</a:t>
            </a:r>
            <a:endParaRPr/>
          </a:p>
          <a:p>
            <a:pPr marL="0" lvl="0" indent="0" algn="ctr" rtl="0">
              <a:lnSpc>
                <a:spcPct val="115000"/>
              </a:lnSpc>
              <a:spcBef>
                <a:spcPts val="2100"/>
              </a:spcBef>
              <a:spcAft>
                <a:spcPts val="2100"/>
              </a:spcAft>
              <a:buSzPts val="1800"/>
              <a:buNone/>
            </a:pPr>
            <a:r>
              <a:rPr lang="en"/>
              <a:t>You can add your name, title and a little background. Right click the image and replace it with your own.</a:t>
            </a:r>
            <a:endParaRPr/>
          </a:p>
        </p:txBody>
      </p:sp>
      <p:pic>
        <p:nvPicPr>
          <p:cNvPr id="810" name="Google Shape;810;p25"/>
          <p:cNvPicPr preferRelativeResize="0"/>
          <p:nvPr/>
        </p:nvPicPr>
        <p:blipFill rotWithShape="1">
          <a:blip r:embed="rId3">
            <a:alphaModFix/>
          </a:blip>
          <a:srcRect t="4465" b="28866"/>
          <a:stretch/>
        </p:blipFill>
        <p:spPr>
          <a:xfrm>
            <a:off x="7267250" y="365925"/>
            <a:ext cx="2079900" cy="2079900"/>
          </a:xfrm>
          <a:prstGeom prst="ellipse">
            <a:avLst/>
          </a:prstGeom>
          <a:noFill/>
          <a:ln>
            <a:noFill/>
          </a:ln>
        </p:spPr>
      </p:pic>
      <p:cxnSp>
        <p:nvCxnSpPr>
          <p:cNvPr id="811" name="Google Shape;811;p25"/>
          <p:cNvCxnSpPr/>
          <p:nvPr/>
        </p:nvCxnSpPr>
        <p:spPr>
          <a:xfrm>
            <a:off x="5128550" y="2803425"/>
            <a:ext cx="6252000" cy="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7"/>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01</a:t>
            </a:r>
            <a:endParaRPr dirty="0"/>
          </a:p>
        </p:txBody>
      </p:sp>
      <p:sp>
        <p:nvSpPr>
          <p:cNvPr id="859" name="Google Shape;859;p27"/>
          <p:cNvSpPr txBox="1">
            <a:spLocks noGrp="1"/>
          </p:cNvSpPr>
          <p:nvPr>
            <p:ph type="title" idx="2"/>
          </p:nvPr>
        </p:nvSpPr>
        <p:spPr>
          <a:xfrm>
            <a:off x="532125" y="19879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INTRODUCTION</a:t>
            </a:r>
            <a:endParaRPr dirty="0"/>
          </a:p>
        </p:txBody>
      </p:sp>
      <p:sp>
        <p:nvSpPr>
          <p:cNvPr id="860" name="Google Shape;860;p27"/>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Homemade Apple"/>
                <a:ea typeface="Homemade Apple"/>
                <a:cs typeface="Homemade Apple"/>
                <a:sym typeface="Homemade Apple"/>
              </a:rPr>
              <a:t>John K. Smith</a:t>
            </a:r>
            <a:endParaRPr sz="1600" b="0" i="0" u="none" strike="noStrike" cap="none" dirty="0">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Homemade Apple"/>
                <a:ea typeface="Homemade Apple"/>
                <a:cs typeface="Homemade Apple"/>
                <a:sym typeface="Homemade Apple"/>
              </a:rPr>
              <a:t>123 Main st.</a:t>
            </a:r>
            <a:endParaRPr sz="1600" b="0" i="0" u="none" strike="noStrike" cap="none" dirty="0">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3C026EA2-3AC7-2E02-28E8-13A95EAD9639}"/>
              </a:ext>
            </a:extLst>
          </p:cNvPr>
          <p:cNvGrpSpPr/>
          <p:nvPr/>
        </p:nvGrpSpPr>
        <p:grpSpPr>
          <a:xfrm>
            <a:off x="10948913" y="5987496"/>
            <a:ext cx="1142648" cy="788324"/>
            <a:chOff x="842656" y="1869788"/>
            <a:chExt cx="1142648" cy="788324"/>
          </a:xfrm>
        </p:grpSpPr>
        <p:grpSp>
          <p:nvGrpSpPr>
            <p:cNvPr id="3" name="Google Shape;1113;p38">
              <a:extLst>
                <a:ext uri="{FF2B5EF4-FFF2-40B4-BE49-F238E27FC236}">
                  <a16:creationId xmlns:a16="http://schemas.microsoft.com/office/drawing/2014/main" id="{52B7E391-E36D-92D9-EE95-4E9945C13695}"/>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16017B64-5058-1FAD-CAD1-5DFFE2E3422A}"/>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201437BA-90B9-B418-AB1C-53048AA67D16}"/>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434B0A1A-9F27-A35B-EB8D-5FB710FBD99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95256C51-66BC-37D9-B7B4-F8B892DD174A}"/>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B001D28E-1FF6-CC82-8DFA-D2FF543C8D4B}"/>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823C9C4F-2185-CAEB-5AD8-2D3B79FD4CE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4</a:t>
              </a:r>
              <a:endParaRPr sz="1100" b="0" i="0" u="none" strike="noStrike" cap="none" dirty="0">
                <a:solidFill>
                  <a:srgbClr val="000000"/>
                </a:solidFill>
                <a:latin typeface="Arial"/>
                <a:ea typeface="Arial"/>
                <a:cs typeface="Arial"/>
                <a:sym typeface="Arial"/>
              </a:endParaRPr>
            </a:p>
          </p:txBody>
        </p:sp>
      </p:grpSp>
      <p:pic>
        <p:nvPicPr>
          <p:cNvPr id="13" name="Graphique 12">
            <a:extLst>
              <a:ext uri="{FF2B5EF4-FFF2-40B4-BE49-F238E27FC236}">
                <a16:creationId xmlns:a16="http://schemas.microsoft.com/office/drawing/2014/main" id="{5775AD6A-0D63-17F8-8C34-AEA9D01DF4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6548" y="2989385"/>
            <a:ext cx="5611629" cy="3853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A6FBD178-7B90-1A2B-2160-667610F5D113}"/>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4A65B299-CCF6-6F63-E2AE-BC3EFDFF6E67}"/>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02</a:t>
            </a:r>
            <a:endParaRPr dirty="0"/>
          </a:p>
        </p:txBody>
      </p:sp>
      <p:sp>
        <p:nvSpPr>
          <p:cNvPr id="859" name="Google Shape;859;p27">
            <a:extLst>
              <a:ext uri="{FF2B5EF4-FFF2-40B4-BE49-F238E27FC236}">
                <a16:creationId xmlns:a16="http://schemas.microsoft.com/office/drawing/2014/main" id="{47B1980D-B797-CCE3-A11D-D85F14332F6D}"/>
              </a:ext>
            </a:extLst>
          </p:cNvPr>
          <p:cNvSpPr txBox="1">
            <a:spLocks noGrp="1"/>
          </p:cNvSpPr>
          <p:nvPr>
            <p:ph type="title" idx="2"/>
          </p:nvPr>
        </p:nvSpPr>
        <p:spPr>
          <a:xfrm>
            <a:off x="538947" y="1954110"/>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PRESENTATION DU PROJET</a:t>
            </a:r>
            <a:endParaRPr dirty="0"/>
          </a:p>
        </p:txBody>
      </p:sp>
      <p:sp>
        <p:nvSpPr>
          <p:cNvPr id="860" name="Google Shape;860;p27">
            <a:extLst>
              <a:ext uri="{FF2B5EF4-FFF2-40B4-BE49-F238E27FC236}">
                <a16:creationId xmlns:a16="http://schemas.microsoft.com/office/drawing/2014/main" id="{670199B2-6E9E-8732-DA8B-FB891637FAEA}"/>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7F1A403C-4E86-A248-1C5B-99536431CA1F}"/>
              </a:ext>
            </a:extLst>
          </p:cNvPr>
          <p:cNvGrpSpPr/>
          <p:nvPr/>
        </p:nvGrpSpPr>
        <p:grpSpPr>
          <a:xfrm>
            <a:off x="10948913" y="5814776"/>
            <a:ext cx="1142648" cy="788324"/>
            <a:chOff x="842656" y="1869788"/>
            <a:chExt cx="1142648" cy="788324"/>
          </a:xfrm>
        </p:grpSpPr>
        <p:grpSp>
          <p:nvGrpSpPr>
            <p:cNvPr id="3" name="Google Shape;1113;p38">
              <a:extLst>
                <a:ext uri="{FF2B5EF4-FFF2-40B4-BE49-F238E27FC236}">
                  <a16:creationId xmlns:a16="http://schemas.microsoft.com/office/drawing/2014/main" id="{9539E6E2-ADC2-57D1-5822-773CE8B3C065}"/>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5A789E12-20F5-A48E-3B09-7671D8A1D3E0}"/>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08CE80D0-4791-4280-6852-E2B1FF958574}"/>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C5ED1863-341E-B8A9-15B5-2EF40D91A1C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AD029DE2-A99D-2E69-24E6-83632431ACF5}"/>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357A0736-9705-88D3-73AF-9FD58811E037}"/>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34D2205E-6749-5C17-88DE-5648003B8404}"/>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5</a:t>
              </a:r>
              <a:endParaRPr sz="1100" b="0" i="0" u="none" strike="noStrike" cap="none" dirty="0">
                <a:solidFill>
                  <a:srgbClr val="000000"/>
                </a:solidFill>
                <a:latin typeface="Arial"/>
                <a:ea typeface="Arial"/>
                <a:cs typeface="Arial"/>
                <a:sym typeface="Arial"/>
              </a:endParaRPr>
            </a:p>
          </p:txBody>
        </p:sp>
      </p:grpSp>
      <p:pic>
        <p:nvPicPr>
          <p:cNvPr id="19" name="Graphique 18">
            <a:extLst>
              <a:ext uri="{FF2B5EF4-FFF2-40B4-BE49-F238E27FC236}">
                <a16:creationId xmlns:a16="http://schemas.microsoft.com/office/drawing/2014/main" id="{B4423A83-7740-2C23-7608-E7ACCCABF9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2400" y="3218455"/>
            <a:ext cx="4700018" cy="3449955"/>
          </a:xfrm>
          <a:prstGeom prst="rect">
            <a:avLst/>
          </a:prstGeom>
        </p:spPr>
      </p:pic>
    </p:spTree>
    <p:extLst>
      <p:ext uri="{BB962C8B-B14F-4D97-AF65-F5344CB8AC3E}">
        <p14:creationId xmlns:p14="http://schemas.microsoft.com/office/powerpoint/2010/main" val="401316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789C28BB-A62B-526D-05E6-DD8051FE0CAA}"/>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F4CDBC8C-13E1-92DC-ED83-C2622AB53B84}"/>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03</a:t>
            </a:r>
            <a:endParaRPr dirty="0"/>
          </a:p>
        </p:txBody>
      </p:sp>
      <p:sp>
        <p:nvSpPr>
          <p:cNvPr id="858" name="Google Shape;858;p27">
            <a:extLst>
              <a:ext uri="{FF2B5EF4-FFF2-40B4-BE49-F238E27FC236}">
                <a16:creationId xmlns:a16="http://schemas.microsoft.com/office/drawing/2014/main" id="{E351C557-8B8E-40A2-77D4-0A52A00480B5}"/>
              </a:ext>
            </a:extLst>
          </p:cNvPr>
          <p:cNvSpPr txBox="1">
            <a:spLocks noGrp="1"/>
          </p:cNvSpPr>
          <p:nvPr>
            <p:ph type="body" idx="1"/>
          </p:nvPr>
        </p:nvSpPr>
        <p:spPr>
          <a:xfrm>
            <a:off x="689725" y="2965625"/>
            <a:ext cx="7049400" cy="2075100"/>
          </a:xfrm>
          <a:prstGeom prst="rect">
            <a:avLst/>
          </a:prstGeom>
          <a:noFill/>
          <a:ln>
            <a:noFill/>
          </a:ln>
        </p:spPr>
        <p:txBody>
          <a:bodyPr spcFirstLastPara="1" wrap="square" lIns="121900" tIns="121900" rIns="121900" bIns="121900" anchor="t" anchorCtr="0">
            <a:noAutofit/>
          </a:bodyPr>
          <a:lstStyle/>
          <a:p>
            <a:pPr marL="114300" indent="0" algn="just">
              <a:lnSpc>
                <a:spcPct val="150000"/>
              </a:lnSpc>
              <a:spcAft>
                <a:spcPts val="800"/>
              </a:spcAft>
              <a:buNone/>
              <a:tabLst>
                <a:tab pos="1219200" algn="l"/>
              </a:tabLst>
            </a:pPr>
            <a:r>
              <a:rPr lang="af-ZA"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Comment automatiser et faciliter le processus de gestion de courrier au sein d’une entreprise </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à</a:t>
            </a:r>
            <a:r>
              <a:rPr lang="af-ZA"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partir  d’une application web conviviale et intuitive?</a:t>
            </a:r>
            <a:endParaRPr lang="fr-FR"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69A874F8-7182-75AD-CFC3-FE123BA95066}"/>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PROBLEMATIQUE</a:t>
            </a:r>
            <a:endParaRPr dirty="0"/>
          </a:p>
        </p:txBody>
      </p:sp>
      <p:sp>
        <p:nvSpPr>
          <p:cNvPr id="860" name="Google Shape;860;p27">
            <a:extLst>
              <a:ext uri="{FF2B5EF4-FFF2-40B4-BE49-F238E27FC236}">
                <a16:creationId xmlns:a16="http://schemas.microsoft.com/office/drawing/2014/main" id="{9DE980B1-A91E-183F-0476-082495C10286}"/>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772DAF60-F6AC-C0F4-4208-AA2B33CF5B10}"/>
              </a:ext>
            </a:extLst>
          </p:cNvPr>
          <p:cNvGrpSpPr/>
          <p:nvPr/>
        </p:nvGrpSpPr>
        <p:grpSpPr>
          <a:xfrm>
            <a:off x="10948913" y="5835096"/>
            <a:ext cx="1142648" cy="788324"/>
            <a:chOff x="842656" y="1869788"/>
            <a:chExt cx="1142648" cy="788324"/>
          </a:xfrm>
        </p:grpSpPr>
        <p:grpSp>
          <p:nvGrpSpPr>
            <p:cNvPr id="3" name="Google Shape;1113;p38">
              <a:extLst>
                <a:ext uri="{FF2B5EF4-FFF2-40B4-BE49-F238E27FC236}">
                  <a16:creationId xmlns:a16="http://schemas.microsoft.com/office/drawing/2014/main" id="{D48B0190-1590-5041-1133-F71C88A19020}"/>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F102617C-6CE7-A4C7-D57E-3AE0B08018B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AAAFE356-32A6-7B5E-9EF9-05425B83060F}"/>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CF5EB199-75B7-BD9B-86AF-5BF7329C6C9E}"/>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AAC33F25-914A-A809-6B6E-C34B64DA7D32}"/>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E0487AE1-91E2-317C-4F5E-C25676F305F0}"/>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A3454084-9C68-382E-4097-178FE8897B33}"/>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6</a:t>
              </a:r>
              <a:endParaRPr sz="1100" b="0" i="0" u="none" strike="noStrike" cap="none" dirty="0">
                <a:solidFill>
                  <a:srgbClr val="000000"/>
                </a:solidFill>
                <a:latin typeface="Arial"/>
                <a:ea typeface="Arial"/>
                <a:cs typeface="Arial"/>
                <a:sym typeface="Arial"/>
              </a:endParaRPr>
            </a:p>
          </p:txBody>
        </p:sp>
      </p:grpSp>
      <p:pic>
        <p:nvPicPr>
          <p:cNvPr id="13" name="Graphique 12">
            <a:extLst>
              <a:ext uri="{FF2B5EF4-FFF2-40B4-BE49-F238E27FC236}">
                <a16:creationId xmlns:a16="http://schemas.microsoft.com/office/drawing/2014/main" id="{96B81605-C4BB-A2A3-8713-C81A75DB4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5736" y="3945618"/>
            <a:ext cx="3816718" cy="2687511"/>
          </a:xfrm>
          <a:prstGeom prst="rect">
            <a:avLst/>
          </a:prstGeom>
        </p:spPr>
      </p:pic>
    </p:spTree>
    <p:extLst>
      <p:ext uri="{BB962C8B-B14F-4D97-AF65-F5344CB8AC3E}">
        <p14:creationId xmlns:p14="http://schemas.microsoft.com/office/powerpoint/2010/main" val="91599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734B97FD-65C9-D1CA-E5F2-CD62C69089E5}"/>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3BB85D9F-30C3-B7D7-B93A-0AFE31005FBB}"/>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04</a:t>
            </a:r>
            <a:endParaRPr dirty="0"/>
          </a:p>
        </p:txBody>
      </p:sp>
      <p:sp>
        <p:nvSpPr>
          <p:cNvPr id="858" name="Google Shape;858;p27">
            <a:extLst>
              <a:ext uri="{FF2B5EF4-FFF2-40B4-BE49-F238E27FC236}">
                <a16:creationId xmlns:a16="http://schemas.microsoft.com/office/drawing/2014/main" id="{90B1C351-05A4-72EB-BD94-C90273EE86D5}"/>
              </a:ext>
            </a:extLst>
          </p:cNvPr>
          <p:cNvSpPr txBox="1">
            <a:spLocks noGrp="1"/>
          </p:cNvSpPr>
          <p:nvPr>
            <p:ph type="body" idx="1"/>
          </p:nvPr>
        </p:nvSpPr>
        <p:spPr>
          <a:xfrm>
            <a:off x="689724" y="3075801"/>
            <a:ext cx="7049400" cy="3241710"/>
          </a:xfrm>
          <a:prstGeom prst="rect">
            <a:avLst/>
          </a:prstGeom>
          <a:noFill/>
          <a:ln>
            <a:noFill/>
          </a:ln>
        </p:spPr>
        <p:txBody>
          <a:bodyPr spcFirstLastPara="1" wrap="square" lIns="121900" tIns="121900" rIns="121900" bIns="121900" anchor="t" anchorCtr="0">
            <a:noAutofit/>
          </a:bodyPr>
          <a:lstStyle/>
          <a:p>
            <a:pPr marL="228600" marR="532130" indent="0" algn="just">
              <a:lnSpc>
                <a:spcPct val="150000"/>
              </a:lnSpc>
              <a:spcAft>
                <a:spcPts val="1525"/>
              </a:spcAft>
              <a:buNone/>
            </a:pP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L’activité </a:t>
            </a:r>
            <a:r>
              <a:rPr lang="fr-CM" sz="20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d’INTERFACE S.A</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s’articule autour des </a:t>
            </a:r>
            <a:r>
              <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deux</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processus suivants :</a:t>
            </a:r>
            <a:endParaRPr lang="fr-FR"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532130" lvl="0" indent="-342900" algn="just">
              <a:lnSpc>
                <a:spcPct val="100000"/>
              </a:lnSpc>
              <a:spcAft>
                <a:spcPts val="1525"/>
              </a:spcAft>
              <a:buFont typeface="Symbol" panose="05050102010706020507" pitchFamily="18" charset="2"/>
              <a:buChar char=""/>
            </a:pP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gestion manuelle des courriers arrivés, courriers sortants, courriers internes.</a:t>
            </a:r>
          </a:p>
          <a:p>
            <a:pPr marL="342900" marR="532130" lvl="0" indent="-342900" algn="just">
              <a:lnSpc>
                <a:spcPct val="100000"/>
              </a:lnSpc>
              <a:spcAft>
                <a:spcPts val="1525"/>
              </a:spcAft>
              <a:buFont typeface="Symbol" panose="05050102010706020507" pitchFamily="18" charset="2"/>
              <a:buChar char=""/>
            </a:pPr>
            <a:r>
              <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 recherche manuelle des courriers.</a:t>
            </a:r>
          </a:p>
          <a:p>
            <a:pPr marL="342900" marR="532130" lvl="0" indent="-342900" algn="just">
              <a:lnSpc>
                <a:spcPct val="150000"/>
              </a:lnSpc>
              <a:spcAft>
                <a:spcPts val="1525"/>
              </a:spcAft>
              <a:buFont typeface="Symbol" panose="05050102010706020507" pitchFamily="18" charset="2"/>
              <a:buChar char=""/>
            </a:pPr>
            <a:endPar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6EB524B6-EA52-FDD9-AF77-C8FA45B5C9A5}"/>
              </a:ext>
            </a:extLst>
          </p:cNvPr>
          <p:cNvSpPr txBox="1">
            <a:spLocks noGrp="1"/>
          </p:cNvSpPr>
          <p:nvPr>
            <p:ph type="title" idx="2"/>
          </p:nvPr>
        </p:nvSpPr>
        <p:spPr>
          <a:xfrm>
            <a:off x="689724" y="2041175"/>
            <a:ext cx="7489075" cy="1027146"/>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ETUDE ET CRITIQUE DE L’EXISTANT</a:t>
            </a:r>
            <a:endParaRPr dirty="0"/>
          </a:p>
        </p:txBody>
      </p:sp>
      <p:sp>
        <p:nvSpPr>
          <p:cNvPr id="860" name="Google Shape;860;p27">
            <a:extLst>
              <a:ext uri="{FF2B5EF4-FFF2-40B4-BE49-F238E27FC236}">
                <a16:creationId xmlns:a16="http://schemas.microsoft.com/office/drawing/2014/main" id="{19D63479-7253-BAFE-3E17-84BE8C8F039A}"/>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B873B533-A034-5C7B-D586-0757C0D86320}"/>
              </a:ext>
            </a:extLst>
          </p:cNvPr>
          <p:cNvGrpSpPr/>
          <p:nvPr/>
        </p:nvGrpSpPr>
        <p:grpSpPr>
          <a:xfrm>
            <a:off x="10948913" y="5835096"/>
            <a:ext cx="1142648" cy="788324"/>
            <a:chOff x="842656" y="1869788"/>
            <a:chExt cx="1142648" cy="788324"/>
          </a:xfrm>
        </p:grpSpPr>
        <p:grpSp>
          <p:nvGrpSpPr>
            <p:cNvPr id="3" name="Google Shape;1113;p38">
              <a:extLst>
                <a:ext uri="{FF2B5EF4-FFF2-40B4-BE49-F238E27FC236}">
                  <a16:creationId xmlns:a16="http://schemas.microsoft.com/office/drawing/2014/main" id="{66EFE688-1C2A-6D29-0F09-42241C390B44}"/>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529C2084-0B40-001D-8D5B-EED3F72BBFC7}"/>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66962AAE-80CD-7A4A-8650-FD5B57BED3A1}"/>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12761596-D0BF-B997-64F1-2CE71F5790A5}"/>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4AEA8629-9CE4-180F-9536-36CE52C935D3}"/>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A2790C43-904F-C62A-3C29-49C505D5E74D}"/>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1938C97C-5D8B-614E-20BC-73E984B79649}"/>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7</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97277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89129A32-64C2-2205-A267-1701459420F8}"/>
            </a:ext>
          </a:extLst>
        </p:cNvPr>
        <p:cNvGrpSpPr/>
        <p:nvPr/>
      </p:nvGrpSpPr>
      <p:grpSpPr>
        <a:xfrm>
          <a:off x="0" y="0"/>
          <a:ext cx="0" cy="0"/>
          <a:chOff x="0" y="0"/>
          <a:chExt cx="0" cy="0"/>
        </a:xfrm>
      </p:grpSpPr>
      <p:sp>
        <p:nvSpPr>
          <p:cNvPr id="859" name="Google Shape;859;p27">
            <a:extLst>
              <a:ext uri="{FF2B5EF4-FFF2-40B4-BE49-F238E27FC236}">
                <a16:creationId xmlns:a16="http://schemas.microsoft.com/office/drawing/2014/main" id="{B1ACAB47-961F-64C9-6696-7BA53E87E3D6}"/>
              </a:ext>
            </a:extLst>
          </p:cNvPr>
          <p:cNvSpPr txBox="1">
            <a:spLocks noGrp="1"/>
          </p:cNvSpPr>
          <p:nvPr>
            <p:ph type="title" idx="2"/>
          </p:nvPr>
        </p:nvSpPr>
        <p:spPr>
          <a:xfrm>
            <a:off x="537325" y="791495"/>
            <a:ext cx="70494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af-ZA" dirty="0"/>
              <a:t>CRITIQUE DE L’EXISTANT</a:t>
            </a:r>
            <a:endParaRPr dirty="0"/>
          </a:p>
        </p:txBody>
      </p:sp>
      <p:sp>
        <p:nvSpPr>
          <p:cNvPr id="860" name="Google Shape;860;p27">
            <a:extLst>
              <a:ext uri="{FF2B5EF4-FFF2-40B4-BE49-F238E27FC236}">
                <a16:creationId xmlns:a16="http://schemas.microsoft.com/office/drawing/2014/main" id="{8C0907F6-6CE6-53CF-39E2-92D318AAC10B}"/>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sp>
        <p:nvSpPr>
          <p:cNvPr id="5" name="Espace réservé du texte 4">
            <a:extLst>
              <a:ext uri="{FF2B5EF4-FFF2-40B4-BE49-F238E27FC236}">
                <a16:creationId xmlns:a16="http://schemas.microsoft.com/office/drawing/2014/main" id="{7B54EB04-6333-F598-3E8C-81E7E46FBCA8}"/>
              </a:ext>
            </a:extLst>
          </p:cNvPr>
          <p:cNvSpPr>
            <a:spLocks noGrp="1"/>
          </p:cNvSpPr>
          <p:nvPr>
            <p:ph type="body" idx="1"/>
          </p:nvPr>
        </p:nvSpPr>
        <p:spPr>
          <a:xfrm>
            <a:off x="540697" y="2728927"/>
            <a:ext cx="7049400" cy="2553405"/>
          </a:xfrm>
        </p:spPr>
        <p:txBody>
          <a:bodyPr/>
          <a:lstStyle/>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 erreurs </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humaines</a:t>
            </a:r>
            <a:endParaRPr lang="fr-FR"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Perte du temps du aux opérations manuelles de traitement, de tri et de distribution du courrier.</a:t>
            </a:r>
            <a:endParaRPr lang="fr-FR"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Risque de perte de la traçabilité du courrier</a:t>
            </a:r>
            <a:endParaRPr lang="fr-CM"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endParaRPr lang="fr-FR"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fr-FR" dirty="0"/>
          </a:p>
        </p:txBody>
      </p:sp>
      <p:pic>
        <p:nvPicPr>
          <p:cNvPr id="7" name="Graphique 6">
            <a:extLst>
              <a:ext uri="{FF2B5EF4-FFF2-40B4-BE49-F238E27FC236}">
                <a16:creationId xmlns:a16="http://schemas.microsoft.com/office/drawing/2014/main" id="{6681B36A-74EC-22D7-6E13-C60E9C6F6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2960" y="4561840"/>
            <a:ext cx="3152720" cy="2296160"/>
          </a:xfrm>
          <a:prstGeom prst="rect">
            <a:avLst/>
          </a:prstGeom>
        </p:spPr>
      </p:pic>
      <p:grpSp>
        <p:nvGrpSpPr>
          <p:cNvPr id="8" name="Google Shape;1112;p38">
            <a:extLst>
              <a:ext uri="{FF2B5EF4-FFF2-40B4-BE49-F238E27FC236}">
                <a16:creationId xmlns:a16="http://schemas.microsoft.com/office/drawing/2014/main" id="{AD176A0D-28DA-84D4-21E7-3F1CBFD76940}"/>
              </a:ext>
            </a:extLst>
          </p:cNvPr>
          <p:cNvGrpSpPr/>
          <p:nvPr/>
        </p:nvGrpSpPr>
        <p:grpSpPr>
          <a:xfrm>
            <a:off x="10948913" y="5835096"/>
            <a:ext cx="1142648" cy="788324"/>
            <a:chOff x="842656" y="1869788"/>
            <a:chExt cx="1142648" cy="788324"/>
          </a:xfrm>
        </p:grpSpPr>
        <p:grpSp>
          <p:nvGrpSpPr>
            <p:cNvPr id="9" name="Google Shape;1113;p38">
              <a:extLst>
                <a:ext uri="{FF2B5EF4-FFF2-40B4-BE49-F238E27FC236}">
                  <a16:creationId xmlns:a16="http://schemas.microsoft.com/office/drawing/2014/main" id="{EA2D3D5D-1AA9-D364-465D-95ACD3760FB2}"/>
                </a:ext>
              </a:extLst>
            </p:cNvPr>
            <p:cNvGrpSpPr/>
            <p:nvPr/>
          </p:nvGrpSpPr>
          <p:grpSpPr>
            <a:xfrm>
              <a:off x="842656" y="1869788"/>
              <a:ext cx="1041861" cy="723512"/>
              <a:chOff x="1311950" y="2876549"/>
              <a:chExt cx="4529830" cy="3145704"/>
            </a:xfrm>
          </p:grpSpPr>
          <p:sp>
            <p:nvSpPr>
              <p:cNvPr id="12" name="Google Shape;1114;p38">
                <a:extLst>
                  <a:ext uri="{FF2B5EF4-FFF2-40B4-BE49-F238E27FC236}">
                    <a16:creationId xmlns:a16="http://schemas.microsoft.com/office/drawing/2014/main" id="{A413428D-0DD4-7711-8C4C-95CB6ACC9602}"/>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3" name="Google Shape;1115;p38">
                <a:extLst>
                  <a:ext uri="{FF2B5EF4-FFF2-40B4-BE49-F238E27FC236}">
                    <a16:creationId xmlns:a16="http://schemas.microsoft.com/office/drawing/2014/main" id="{E13F78BB-457F-B77E-45FF-A4FABF34FF58}"/>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4" name="Google Shape;1116;p38">
                <a:extLst>
                  <a:ext uri="{FF2B5EF4-FFF2-40B4-BE49-F238E27FC236}">
                    <a16:creationId xmlns:a16="http://schemas.microsoft.com/office/drawing/2014/main" id="{6E958C23-ADB0-9A1C-0C75-B0EE3822AAF8}"/>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5" name="Google Shape;1117;p38">
                <a:extLst>
                  <a:ext uri="{FF2B5EF4-FFF2-40B4-BE49-F238E27FC236}">
                    <a16:creationId xmlns:a16="http://schemas.microsoft.com/office/drawing/2014/main" id="{46CD675B-271A-439E-BDC5-82C8D34300CD}"/>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10" name="Google Shape;1118;p38">
              <a:extLst>
                <a:ext uri="{FF2B5EF4-FFF2-40B4-BE49-F238E27FC236}">
                  <a16:creationId xmlns:a16="http://schemas.microsoft.com/office/drawing/2014/main" id="{0C6F70D4-BFC6-41A4-3AF5-60343C8C6722}"/>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11" name="Google Shape;1119;p38">
              <a:extLst>
                <a:ext uri="{FF2B5EF4-FFF2-40B4-BE49-F238E27FC236}">
                  <a16:creationId xmlns:a16="http://schemas.microsoft.com/office/drawing/2014/main" id="{4EC4ABE4-9096-6D20-A71F-AD79AA0CF17A}"/>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8</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20201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40F8FB9B-C97A-012B-B49C-96CD8E900696}"/>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9496D814-97BB-38D8-0464-D8DB2D41D491}"/>
              </a:ext>
            </a:extLst>
          </p:cNvPr>
          <p:cNvSpPr txBox="1">
            <a:spLocks noGrp="1"/>
          </p:cNvSpPr>
          <p:nvPr>
            <p:ph type="title"/>
          </p:nvPr>
        </p:nvSpPr>
        <p:spPr>
          <a:xfrm>
            <a:off x="210135" y="191000"/>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05</a:t>
            </a:r>
            <a:endParaRPr dirty="0"/>
          </a:p>
        </p:txBody>
      </p:sp>
      <p:sp>
        <p:nvSpPr>
          <p:cNvPr id="859" name="Google Shape;859;p27">
            <a:extLst>
              <a:ext uri="{FF2B5EF4-FFF2-40B4-BE49-F238E27FC236}">
                <a16:creationId xmlns:a16="http://schemas.microsoft.com/office/drawing/2014/main" id="{12CF80ED-0D33-6ADF-5987-4EBE5DAA82A9}"/>
              </a:ext>
            </a:extLst>
          </p:cNvPr>
          <p:cNvSpPr txBox="1">
            <a:spLocks noGrp="1"/>
          </p:cNvSpPr>
          <p:nvPr>
            <p:ph type="title" idx="2"/>
          </p:nvPr>
        </p:nvSpPr>
        <p:spPr>
          <a:xfrm>
            <a:off x="2052321" y="365760"/>
            <a:ext cx="7376160" cy="1383775"/>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sz="3500" dirty="0"/>
              <a:t>PRESENTATION DE LA SOLUTION </a:t>
            </a:r>
            <a:endParaRPr sz="3500" dirty="0"/>
          </a:p>
        </p:txBody>
      </p:sp>
      <p:sp>
        <p:nvSpPr>
          <p:cNvPr id="860" name="Google Shape;860;p27">
            <a:extLst>
              <a:ext uri="{FF2B5EF4-FFF2-40B4-BE49-F238E27FC236}">
                <a16:creationId xmlns:a16="http://schemas.microsoft.com/office/drawing/2014/main" id="{31B3ED63-B864-FA8F-3596-454E9B64F1C0}"/>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sp>
        <p:nvSpPr>
          <p:cNvPr id="4" name="Google Shape;644;p59">
            <a:extLst>
              <a:ext uri="{FF2B5EF4-FFF2-40B4-BE49-F238E27FC236}">
                <a16:creationId xmlns:a16="http://schemas.microsoft.com/office/drawing/2014/main" id="{4649B521-6972-4009-9222-33018895F763}"/>
              </a:ext>
            </a:extLst>
          </p:cNvPr>
          <p:cNvSpPr/>
          <p:nvPr/>
        </p:nvSpPr>
        <p:spPr>
          <a:xfrm>
            <a:off x="3986503" y="2451839"/>
            <a:ext cx="2277145" cy="2101332"/>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chemeClr val="lt2"/>
              </a:solidFill>
              <a:latin typeface="Source Sans Pro"/>
              <a:ea typeface="Source Sans Pro"/>
              <a:cs typeface="Source Sans Pro"/>
              <a:sym typeface="Source Sans Pro"/>
            </a:endParaRPr>
          </a:p>
        </p:txBody>
      </p:sp>
      <p:sp>
        <p:nvSpPr>
          <p:cNvPr id="5" name="Google Shape;646;p59">
            <a:extLst>
              <a:ext uri="{FF2B5EF4-FFF2-40B4-BE49-F238E27FC236}">
                <a16:creationId xmlns:a16="http://schemas.microsoft.com/office/drawing/2014/main" id="{2E18CC8D-3B56-0687-17A1-87D3A80D704E}"/>
              </a:ext>
            </a:extLst>
          </p:cNvPr>
          <p:cNvSpPr/>
          <p:nvPr/>
        </p:nvSpPr>
        <p:spPr>
          <a:xfrm>
            <a:off x="5923750" y="2821761"/>
            <a:ext cx="2249700" cy="2121600"/>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ctr" anchorCtr="0">
            <a:noAutofit/>
          </a:bodyPr>
          <a:lstStyle/>
          <a:p>
            <a:pPr algn="ctr"/>
            <a:r>
              <a:rPr lang="fr-FR" sz="1600" b="1" dirty="0">
                <a:solidFill>
                  <a:schemeClr val="tx2"/>
                </a:solidFill>
              </a:rPr>
              <a:t>Traçabilité amé</a:t>
            </a:r>
            <a:r>
              <a:rPr lang="en-US" sz="1600" b="1" dirty="0">
                <a:solidFill>
                  <a:schemeClr val="tx2"/>
                </a:solidFill>
              </a:rPr>
              <a:t>lior</a:t>
            </a:r>
            <a:r>
              <a:rPr lang="fr-FR" sz="1600" b="1" dirty="0">
                <a:solidFill>
                  <a:schemeClr val="tx2"/>
                </a:solidFill>
              </a:rPr>
              <a:t>é</a:t>
            </a:r>
            <a:r>
              <a:rPr lang="en-US" sz="1600" b="1" dirty="0">
                <a:solidFill>
                  <a:schemeClr val="tx2"/>
                </a:solidFill>
              </a:rPr>
              <a:t>e</a:t>
            </a:r>
            <a:endParaRPr lang="fr-FR" sz="1600" b="1" dirty="0">
              <a:solidFill>
                <a:schemeClr val="tx2"/>
              </a:solidFill>
            </a:endParaRPr>
          </a:p>
          <a:p>
            <a:pPr marL="0" lvl="0" indent="0" algn="ctr" rtl="0">
              <a:spcBef>
                <a:spcPts val="0"/>
              </a:spcBef>
              <a:spcAft>
                <a:spcPts val="0"/>
              </a:spcAft>
              <a:buNone/>
            </a:pPr>
            <a:endParaRPr sz="1500" b="1" dirty="0">
              <a:latin typeface="Barlow"/>
              <a:ea typeface="Barlow"/>
              <a:cs typeface="Barlow"/>
              <a:sym typeface="Barlow"/>
            </a:endParaRPr>
          </a:p>
        </p:txBody>
      </p:sp>
      <p:sp>
        <p:nvSpPr>
          <p:cNvPr id="6" name="Google Shape;645;p59">
            <a:extLst>
              <a:ext uri="{FF2B5EF4-FFF2-40B4-BE49-F238E27FC236}">
                <a16:creationId xmlns:a16="http://schemas.microsoft.com/office/drawing/2014/main" id="{13010BAF-8ADD-4F87-A8AB-A3C5B8226634}"/>
              </a:ext>
            </a:extLst>
          </p:cNvPr>
          <p:cNvSpPr/>
          <p:nvPr/>
        </p:nvSpPr>
        <p:spPr>
          <a:xfrm>
            <a:off x="5025536" y="4255209"/>
            <a:ext cx="1764300" cy="1680600"/>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arlow Light"/>
              <a:ea typeface="Barlow Light"/>
              <a:cs typeface="Barlow Light"/>
              <a:sym typeface="Barlow Light"/>
            </a:endParaRPr>
          </a:p>
        </p:txBody>
      </p:sp>
      <p:sp>
        <p:nvSpPr>
          <p:cNvPr id="7" name="ZoneTexte 6">
            <a:extLst>
              <a:ext uri="{FF2B5EF4-FFF2-40B4-BE49-F238E27FC236}">
                <a16:creationId xmlns:a16="http://schemas.microsoft.com/office/drawing/2014/main" id="{D51EC7D5-5062-3A6C-6BB7-596CB534A0A3}"/>
              </a:ext>
            </a:extLst>
          </p:cNvPr>
          <p:cNvSpPr txBox="1"/>
          <p:nvPr/>
        </p:nvSpPr>
        <p:spPr>
          <a:xfrm>
            <a:off x="4165607" y="3240537"/>
            <a:ext cx="2169161" cy="523220"/>
          </a:xfrm>
          <a:prstGeom prst="rect">
            <a:avLst/>
          </a:prstGeom>
          <a:noFill/>
        </p:spPr>
        <p:txBody>
          <a:bodyPr wrap="square" rtlCol="0">
            <a:spAutoFit/>
          </a:bodyPr>
          <a:lstStyle/>
          <a:p>
            <a:r>
              <a:rPr lang="af-ZA" b="1" dirty="0">
                <a:solidFill>
                  <a:schemeClr val="tx2"/>
                </a:solidFill>
              </a:rPr>
              <a:t>Suivi facile et rapide des courriers </a:t>
            </a:r>
            <a:endParaRPr lang="fr-FR" b="1" dirty="0">
              <a:solidFill>
                <a:schemeClr val="tx2"/>
              </a:solidFill>
            </a:endParaRPr>
          </a:p>
        </p:txBody>
      </p:sp>
      <p:sp>
        <p:nvSpPr>
          <p:cNvPr id="9" name="ZoneTexte 8">
            <a:extLst>
              <a:ext uri="{FF2B5EF4-FFF2-40B4-BE49-F238E27FC236}">
                <a16:creationId xmlns:a16="http://schemas.microsoft.com/office/drawing/2014/main" id="{CAECE743-5F96-349D-3CBE-3149CF7887C8}"/>
              </a:ext>
            </a:extLst>
          </p:cNvPr>
          <p:cNvSpPr txBox="1"/>
          <p:nvPr/>
        </p:nvSpPr>
        <p:spPr>
          <a:xfrm>
            <a:off x="5125501" y="4787785"/>
            <a:ext cx="1664335" cy="523220"/>
          </a:xfrm>
          <a:prstGeom prst="rect">
            <a:avLst/>
          </a:prstGeom>
          <a:noFill/>
        </p:spPr>
        <p:txBody>
          <a:bodyPr wrap="square" rtlCol="0">
            <a:spAutoFit/>
          </a:bodyPr>
          <a:lstStyle/>
          <a:p>
            <a:pPr algn="ctr"/>
            <a:r>
              <a:rPr lang="en-US" b="1" dirty="0">
                <a:solidFill>
                  <a:schemeClr val="tx2"/>
                </a:solidFill>
              </a:rPr>
              <a:t>Reduction des erreurs</a:t>
            </a:r>
            <a:endParaRPr lang="fr-FR" b="1" dirty="0">
              <a:solidFill>
                <a:schemeClr val="tx2"/>
              </a:solidFill>
            </a:endParaRPr>
          </a:p>
        </p:txBody>
      </p:sp>
      <p:grpSp>
        <p:nvGrpSpPr>
          <p:cNvPr id="28" name="Google Shape;1112;p38">
            <a:extLst>
              <a:ext uri="{FF2B5EF4-FFF2-40B4-BE49-F238E27FC236}">
                <a16:creationId xmlns:a16="http://schemas.microsoft.com/office/drawing/2014/main" id="{9EDFB4C4-8C32-2E18-7515-62265F164842}"/>
              </a:ext>
            </a:extLst>
          </p:cNvPr>
          <p:cNvGrpSpPr/>
          <p:nvPr/>
        </p:nvGrpSpPr>
        <p:grpSpPr>
          <a:xfrm>
            <a:off x="10948913" y="5835096"/>
            <a:ext cx="1142648" cy="788324"/>
            <a:chOff x="842656" y="1869788"/>
            <a:chExt cx="1142648" cy="788324"/>
          </a:xfrm>
        </p:grpSpPr>
        <p:grpSp>
          <p:nvGrpSpPr>
            <p:cNvPr id="29" name="Google Shape;1113;p38">
              <a:extLst>
                <a:ext uri="{FF2B5EF4-FFF2-40B4-BE49-F238E27FC236}">
                  <a16:creationId xmlns:a16="http://schemas.microsoft.com/office/drawing/2014/main" id="{0CBDE6A6-4416-C3C6-F097-E3B706C27740}"/>
                </a:ext>
              </a:extLst>
            </p:cNvPr>
            <p:cNvGrpSpPr/>
            <p:nvPr/>
          </p:nvGrpSpPr>
          <p:grpSpPr>
            <a:xfrm>
              <a:off x="842656" y="1869788"/>
              <a:ext cx="1041861" cy="723512"/>
              <a:chOff x="1311950" y="2876549"/>
              <a:chExt cx="4529830" cy="3145704"/>
            </a:xfrm>
          </p:grpSpPr>
          <p:sp>
            <p:nvSpPr>
              <p:cNvPr id="832" name="Google Shape;1114;p38">
                <a:extLst>
                  <a:ext uri="{FF2B5EF4-FFF2-40B4-BE49-F238E27FC236}">
                    <a16:creationId xmlns:a16="http://schemas.microsoft.com/office/drawing/2014/main" id="{B44077EF-4BE5-A646-9553-9199F05A673D}"/>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3" name="Google Shape;1115;p38">
                <a:extLst>
                  <a:ext uri="{FF2B5EF4-FFF2-40B4-BE49-F238E27FC236}">
                    <a16:creationId xmlns:a16="http://schemas.microsoft.com/office/drawing/2014/main" id="{F607B6B2-593D-E5DC-C136-E4E20B054C3A}"/>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4" name="Google Shape;1116;p38">
                <a:extLst>
                  <a:ext uri="{FF2B5EF4-FFF2-40B4-BE49-F238E27FC236}">
                    <a16:creationId xmlns:a16="http://schemas.microsoft.com/office/drawing/2014/main" id="{C48F7452-3575-BB24-30F1-8E19F2129B62}"/>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5" name="Google Shape;1117;p38">
                <a:extLst>
                  <a:ext uri="{FF2B5EF4-FFF2-40B4-BE49-F238E27FC236}">
                    <a16:creationId xmlns:a16="http://schemas.microsoft.com/office/drawing/2014/main" id="{3EAC22D0-B314-0685-6687-5DABC381BA17}"/>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30" name="Google Shape;1118;p38">
              <a:extLst>
                <a:ext uri="{FF2B5EF4-FFF2-40B4-BE49-F238E27FC236}">
                  <a16:creationId xmlns:a16="http://schemas.microsoft.com/office/drawing/2014/main" id="{3D9F8DB8-AB81-EE38-673B-8EBB552D1631}"/>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31" name="Google Shape;1119;p38">
              <a:extLst>
                <a:ext uri="{FF2B5EF4-FFF2-40B4-BE49-F238E27FC236}">
                  <a16:creationId xmlns:a16="http://schemas.microsoft.com/office/drawing/2014/main" id="{B723240B-65FF-B7B8-3E11-AB660FE019F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9</a:t>
              </a:r>
              <a:endParaRPr sz="1100" b="0" i="0" u="none" strike="noStrike" cap="none" dirty="0">
                <a:solidFill>
                  <a:srgbClr val="000000"/>
                </a:solidFill>
                <a:latin typeface="Arial"/>
                <a:ea typeface="Arial"/>
                <a:cs typeface="Arial"/>
                <a:sym typeface="Arial"/>
              </a:endParaRPr>
            </a:p>
          </p:txBody>
        </p:sp>
      </p:grpSp>
      <p:pic>
        <p:nvPicPr>
          <p:cNvPr id="3" name="Graphic 2">
            <a:extLst>
              <a:ext uri="{FF2B5EF4-FFF2-40B4-BE49-F238E27FC236}">
                <a16:creationId xmlns:a16="http://schemas.microsoft.com/office/drawing/2014/main" id="{CB7C471E-7C54-D604-4E15-4C3778C97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78" y="2955457"/>
            <a:ext cx="3453110" cy="3801648"/>
          </a:xfrm>
          <a:prstGeom prst="rect">
            <a:avLst/>
          </a:prstGeom>
        </p:spPr>
      </p:pic>
    </p:spTree>
    <p:extLst>
      <p:ext uri="{BB962C8B-B14F-4D97-AF65-F5344CB8AC3E}">
        <p14:creationId xmlns:p14="http://schemas.microsoft.com/office/powerpoint/2010/main" val="3187164377"/>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EAE1C6"/>
      </a:lt1>
      <a:dk2>
        <a:srgbClr val="434343"/>
      </a:dk2>
      <a:lt2>
        <a:srgbClr val="EEEEEE"/>
      </a:lt2>
      <a:accent1>
        <a:srgbClr val="901816"/>
      </a:accent1>
      <a:accent2>
        <a:srgbClr val="C2151A"/>
      </a:accent2>
      <a:accent3>
        <a:srgbClr val="D30C12"/>
      </a:accent3>
      <a:accent4>
        <a:srgbClr val="E6D4A1"/>
      </a:accent4>
      <a:accent5>
        <a:srgbClr val="711D1C"/>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TotalTime>
  <Words>1160</Words>
  <Application>Microsoft Office PowerPoint</Application>
  <PresentationFormat>Grand écran</PresentationFormat>
  <Paragraphs>190</Paragraphs>
  <Slides>37</Slides>
  <Notes>36</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37</vt:i4>
      </vt:variant>
    </vt:vector>
  </HeadingPairs>
  <TitlesOfParts>
    <vt:vector size="57" baseType="lpstr">
      <vt:lpstr>Barlow</vt:lpstr>
      <vt:lpstr>Poppins</vt:lpstr>
      <vt:lpstr>Roboto Light</vt:lpstr>
      <vt:lpstr>Denk One</vt:lpstr>
      <vt:lpstr>Homemade Apple</vt:lpstr>
      <vt:lpstr>Abril Fatface</vt:lpstr>
      <vt:lpstr>Calibri</vt:lpstr>
      <vt:lpstr>Barlow Light</vt:lpstr>
      <vt:lpstr>Arial</vt:lpstr>
      <vt:lpstr>Times New Roman</vt:lpstr>
      <vt:lpstr>Roboto</vt:lpstr>
      <vt:lpstr>Barlow Condensed</vt:lpstr>
      <vt:lpstr>Source Sans Pro</vt:lpstr>
      <vt:lpstr>Griffy</vt:lpstr>
      <vt:lpstr>Roboto Medium</vt:lpstr>
      <vt:lpstr>Roboto Condensed Light</vt:lpstr>
      <vt:lpstr>Aldrich</vt:lpstr>
      <vt:lpstr>Symbol</vt:lpstr>
      <vt:lpstr>Roboto Condensed</vt:lpstr>
      <vt:lpstr>SlidesMania</vt:lpstr>
      <vt:lpstr>Présentation PowerPoint</vt:lpstr>
      <vt:lpstr>YOU’VE GOT MAIL!</vt:lpstr>
      <vt:lpstr>SOMMAIRE</vt:lpstr>
      <vt:lpstr>01</vt:lpstr>
      <vt:lpstr>02</vt:lpstr>
      <vt:lpstr>03</vt:lpstr>
      <vt:lpstr>04</vt:lpstr>
      <vt:lpstr>CRITIQUE DE L’EXISTANT</vt:lpstr>
      <vt:lpstr>05</vt:lpstr>
      <vt:lpstr>06</vt:lpstr>
      <vt:lpstr>Présentation PowerPoint</vt:lpstr>
      <vt:lpstr>Présentation PowerPoint</vt:lpstr>
      <vt:lpstr>Présentation PowerPoint</vt:lpstr>
      <vt:lpstr>07</vt:lpstr>
      <vt:lpstr>08 DEMONSTRATION</vt:lpstr>
      <vt:lpstr>09</vt:lpstr>
      <vt:lpstr>Thank you!</vt:lpstr>
      <vt:lpstr>Here is where you add your talking points.</vt:lpstr>
      <vt:lpstr>Did you know?</vt:lpstr>
      <vt:lpstr>Did you know?</vt:lpstr>
      <vt:lpstr>Hello! I thought you might enjoy this.</vt:lpstr>
      <vt:lpstr>New Message</vt:lpstr>
      <vt:lpstr>Very interesting facts!</vt:lpstr>
      <vt:lpstr>Sometimes it only takes one image...</vt:lpstr>
      <vt:lpstr>Wish you were here!</vt:lpstr>
      <vt:lpstr>Some facts about my cats. </vt:lpstr>
      <vt:lpstr>This is our dream team!</vt:lpstr>
      <vt:lpstr>This is an editable world map.</vt:lpstr>
      <vt:lpstr>And this is a timeline or process</vt:lpstr>
      <vt:lpstr>Presenting a website?</vt:lpstr>
      <vt:lpstr>Presenting a website?</vt:lpstr>
      <vt:lpstr>Presenting an app?</vt:lpstr>
      <vt:lpstr>Presenting an app?</vt:lpstr>
      <vt:lpstr>Credits.</vt:lpstr>
      <vt:lpstr>Editable Icons</vt:lpstr>
      <vt:lpstr>Présentation PowerPoint</vt:lpstr>
      <vt:lpstr>Hello! 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THEME:CONCEPTION ET REALISATION D’UNE APPLICATION WEB DE GESTION DES COURRIERS CAS D’INTERFACE.SA</dc:title>
  <cp:lastModifiedBy>Tatsinkou Crispin</cp:lastModifiedBy>
  <cp:revision>45</cp:revision>
  <dcterms:modified xsi:type="dcterms:W3CDTF">2024-04-20T09:11:09Z</dcterms:modified>
</cp:coreProperties>
</file>